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5" r:id="rId5"/>
  </p:sldMasterIdLst>
  <p:notesMasterIdLst>
    <p:notesMasterId r:id="rId61"/>
  </p:notesMasterIdLst>
  <p:handoutMasterIdLst>
    <p:handoutMasterId r:id="rId62"/>
  </p:handoutMasterIdLst>
  <p:sldIdLst>
    <p:sldId id="290" r:id="rId6"/>
    <p:sldId id="293" r:id="rId7"/>
    <p:sldId id="294" r:id="rId8"/>
    <p:sldId id="295" r:id="rId9"/>
    <p:sldId id="309" r:id="rId10"/>
    <p:sldId id="369" r:id="rId11"/>
    <p:sldId id="296" r:id="rId12"/>
    <p:sldId id="333" r:id="rId13"/>
    <p:sldId id="303" r:id="rId14"/>
    <p:sldId id="354" r:id="rId15"/>
    <p:sldId id="356" r:id="rId16"/>
    <p:sldId id="358" r:id="rId17"/>
    <p:sldId id="361" r:id="rId18"/>
    <p:sldId id="359" r:id="rId19"/>
    <p:sldId id="363" r:id="rId20"/>
    <p:sldId id="362" r:id="rId21"/>
    <p:sldId id="365" r:id="rId22"/>
    <p:sldId id="364" r:id="rId23"/>
    <p:sldId id="335" r:id="rId24"/>
    <p:sldId id="342" r:id="rId25"/>
    <p:sldId id="332" r:id="rId26"/>
    <p:sldId id="352" r:id="rId27"/>
    <p:sldId id="348" r:id="rId28"/>
    <p:sldId id="349" r:id="rId29"/>
    <p:sldId id="350" r:id="rId30"/>
    <p:sldId id="336" r:id="rId31"/>
    <p:sldId id="366" r:id="rId32"/>
    <p:sldId id="347" r:id="rId33"/>
    <p:sldId id="355" r:id="rId34"/>
    <p:sldId id="325" r:id="rId35"/>
    <p:sldId id="326" r:id="rId36"/>
    <p:sldId id="327" r:id="rId37"/>
    <p:sldId id="306" r:id="rId38"/>
    <p:sldId id="307" r:id="rId39"/>
    <p:sldId id="310" r:id="rId40"/>
    <p:sldId id="313" r:id="rId41"/>
    <p:sldId id="312" r:id="rId42"/>
    <p:sldId id="311" r:id="rId43"/>
    <p:sldId id="351" r:id="rId44"/>
    <p:sldId id="367" r:id="rId45"/>
    <p:sldId id="368" r:id="rId46"/>
    <p:sldId id="292" r:id="rId47"/>
    <p:sldId id="271" r:id="rId48"/>
    <p:sldId id="283" r:id="rId49"/>
    <p:sldId id="277" r:id="rId50"/>
    <p:sldId id="280" r:id="rId51"/>
    <p:sldId id="273" r:id="rId52"/>
    <p:sldId id="274" r:id="rId53"/>
    <p:sldId id="284" r:id="rId54"/>
    <p:sldId id="289" r:id="rId55"/>
    <p:sldId id="263" r:id="rId56"/>
    <p:sldId id="264" r:id="rId57"/>
    <p:sldId id="265" r:id="rId58"/>
    <p:sldId id="266" r:id="rId59"/>
    <p:sldId id="267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BC733A9-9B36-4D47-B220-7D29ACEAC26D}">
          <p14:sldIdLst>
            <p14:sldId id="290"/>
            <p14:sldId id="293"/>
            <p14:sldId id="294"/>
            <p14:sldId id="295"/>
            <p14:sldId id="309"/>
            <p14:sldId id="369"/>
            <p14:sldId id="296"/>
            <p14:sldId id="333"/>
            <p14:sldId id="303"/>
            <p14:sldId id="354"/>
            <p14:sldId id="356"/>
            <p14:sldId id="358"/>
            <p14:sldId id="361"/>
            <p14:sldId id="359"/>
            <p14:sldId id="363"/>
            <p14:sldId id="362"/>
            <p14:sldId id="365"/>
            <p14:sldId id="364"/>
            <p14:sldId id="335"/>
            <p14:sldId id="342"/>
            <p14:sldId id="332"/>
            <p14:sldId id="352"/>
            <p14:sldId id="348"/>
            <p14:sldId id="349"/>
            <p14:sldId id="350"/>
            <p14:sldId id="336"/>
            <p14:sldId id="366"/>
            <p14:sldId id="347"/>
            <p14:sldId id="355"/>
            <p14:sldId id="325"/>
            <p14:sldId id="326"/>
            <p14:sldId id="327"/>
          </p14:sldIdLst>
        </p14:section>
        <p14:section name="Content" id="{3864C2D0-062C-4319-A5DB-5D7C06D263F4}">
          <p14:sldIdLst/>
        </p14:section>
        <p14:section name="Backup Slides" id="{D2EA30EA-0BC0-4C37-A8F8-2B41D5EE3350}">
          <p14:sldIdLst>
            <p14:sldId id="306"/>
            <p14:sldId id="307"/>
            <p14:sldId id="310"/>
            <p14:sldId id="313"/>
            <p14:sldId id="312"/>
            <p14:sldId id="311"/>
            <p14:sldId id="351"/>
            <p14:sldId id="367"/>
            <p14:sldId id="368"/>
            <p14:sldId id="292"/>
          </p14:sldIdLst>
        </p14:section>
        <p14:section name="Style Guide" id="{F10F3CE5-E087-40FD-B0AE-505C952C1029}">
          <p14:sldIdLst>
            <p14:sldId id="271"/>
            <p14:sldId id="283"/>
          </p14:sldIdLst>
        </p14:section>
        <p14:section name="Color" id="{A858D5E6-64D0-44B6-B164-CF3066AA9C92}">
          <p14:sldIdLst>
            <p14:sldId id="277"/>
            <p14:sldId id="280"/>
            <p14:sldId id="273"/>
            <p14:sldId id="274"/>
          </p14:sldIdLst>
        </p14:section>
        <p14:section name="Layout Tools" id="{99E384DF-C69A-47D7-8514-CCBFF33F9E01}">
          <p14:sldIdLst>
            <p14:sldId id="284"/>
            <p14:sldId id="289"/>
            <p14:sldId id="263"/>
            <p14:sldId id="264"/>
            <p14:sldId id="265"/>
            <p14:sldId id="266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7624"/>
    <a:srgbClr val="FFFFFF"/>
    <a:srgbClr val="753240"/>
    <a:srgbClr val="782F40"/>
    <a:srgbClr val="000000"/>
    <a:srgbClr val="682860"/>
    <a:srgbClr val="1B5633"/>
    <a:srgbClr val="CEB8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E7F588-5938-59EA-781F-5C4EDE5EF7F0}" v="23" dt="2024-12-05T21:31:07.0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presProps" Target="presProps.xml"/><Relationship Id="rId68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microsoft.com/office/2016/11/relationships/changesInfo" Target="changesInfos/changesInfo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dy Carlson" userId="S::crc21h@fsu.edu::609fdf51-6566-48e3-9bea-493f89ab2033" providerId="AD" clId="Web-{DD7ECF4C-AFEB-41DA-995D-40F5081B838D}"/>
    <pc:docChg chg="modSld">
      <pc:chgData name="Cody Carlson" userId="S::crc21h@fsu.edu::609fdf51-6566-48e3-9bea-493f89ab2033" providerId="AD" clId="Web-{DD7ECF4C-AFEB-41DA-995D-40F5081B838D}" dt="2024-09-27T13:03:42.947" v="0"/>
      <pc:docMkLst>
        <pc:docMk/>
      </pc:docMkLst>
      <pc:sldChg chg="addSp delSp modSp">
        <pc:chgData name="Cody Carlson" userId="S::crc21h@fsu.edu::609fdf51-6566-48e3-9bea-493f89ab2033" providerId="AD" clId="Web-{DD7ECF4C-AFEB-41DA-995D-40F5081B838D}" dt="2024-09-27T13:03:42.947" v="0"/>
        <pc:sldMkLst>
          <pc:docMk/>
          <pc:sldMk cId="3934060637" sldId="294"/>
        </pc:sldMkLst>
        <pc:picChg chg="add mod ord">
          <ac:chgData name="Cody Carlson" userId="S::crc21h@fsu.edu::609fdf51-6566-48e3-9bea-493f89ab2033" providerId="AD" clId="Web-{DD7ECF4C-AFEB-41DA-995D-40F5081B838D}" dt="2024-09-27T13:03:42.947" v="0"/>
          <ac:picMkLst>
            <pc:docMk/>
            <pc:sldMk cId="3934060637" sldId="294"/>
            <ac:picMk id="5" creationId="{1AD3DF5A-57C0-CE48-9463-093518E9F511}"/>
          </ac:picMkLst>
        </pc:picChg>
      </pc:sldChg>
    </pc:docChg>
  </pc:docChgLst>
  <pc:docChgLst>
    <pc:chgData name="Anders Snell" userId="S::ams21z@fsu.edu::c32d3cf2-4a72-474d-a08a-e8ab2beac619" providerId="AD" clId="Web-{7D22CD52-598D-CCAD-9A75-0A4025DB5361}"/>
    <pc:docChg chg="modSld">
      <pc:chgData name="Anders Snell" userId="S::ams21z@fsu.edu::c32d3cf2-4a72-474d-a08a-e8ab2beac619" providerId="AD" clId="Web-{7D22CD52-598D-CCAD-9A75-0A4025DB5361}" dt="2024-11-07T22:08:25.394" v="1" actId="20577"/>
      <pc:docMkLst>
        <pc:docMk/>
      </pc:docMkLst>
      <pc:sldChg chg="modSp">
        <pc:chgData name="Anders Snell" userId="S::ams21z@fsu.edu::c32d3cf2-4a72-474d-a08a-e8ab2beac619" providerId="AD" clId="Web-{7D22CD52-598D-CCAD-9A75-0A4025DB5361}" dt="2024-11-07T22:08:25.394" v="1" actId="20577"/>
        <pc:sldMkLst>
          <pc:docMk/>
          <pc:sldMk cId="87110474" sldId="358"/>
        </pc:sldMkLst>
        <pc:spChg chg="mod">
          <ac:chgData name="Anders Snell" userId="S::ams21z@fsu.edu::c32d3cf2-4a72-474d-a08a-e8ab2beac619" providerId="AD" clId="Web-{7D22CD52-598D-CCAD-9A75-0A4025DB5361}" dt="2024-11-07T22:08:25.394" v="1" actId="20577"/>
          <ac:spMkLst>
            <pc:docMk/>
            <pc:sldMk cId="87110474" sldId="358"/>
            <ac:spMk id="20" creationId="{DF9C55C6-36CB-5368-8283-04000E3AED51}"/>
          </ac:spMkLst>
        </pc:spChg>
      </pc:sldChg>
    </pc:docChg>
  </pc:docChgLst>
  <pc:docChgLst>
    <pc:chgData name="Natalie Boggess" userId="S::nab21h@fsu.edu::28a36031-8162-43df-bc2a-532eab1801d6" providerId="AD" clId="Web-{A028CCD4-F9FB-0BFE-A046-04F0FD7AEAA6}"/>
    <pc:docChg chg="addSld delSld modSld sldOrd modSection">
      <pc:chgData name="Natalie Boggess" userId="S::nab21h@fsu.edu::28a36031-8162-43df-bc2a-532eab1801d6" providerId="AD" clId="Web-{A028CCD4-F9FB-0BFE-A046-04F0FD7AEAA6}" dt="2024-10-06T15:31:28.277" v="569" actId="1076"/>
      <pc:docMkLst>
        <pc:docMk/>
      </pc:docMkLst>
      <pc:sldChg chg="addSp delSp modSp del">
        <pc:chgData name="Natalie Boggess" userId="S::nab21h@fsu.edu::28a36031-8162-43df-bc2a-532eab1801d6" providerId="AD" clId="Web-{A028CCD4-F9FB-0BFE-A046-04F0FD7AEAA6}" dt="2024-10-06T15:22:48.269" v="350"/>
        <pc:sldMkLst>
          <pc:docMk/>
          <pc:sldMk cId="1382685342" sldId="304"/>
        </pc:sldMkLst>
      </pc:sldChg>
      <pc:sldChg chg="modSp new ord">
        <pc:chgData name="Natalie Boggess" userId="S::nab21h@fsu.edu::28a36031-8162-43df-bc2a-532eab1801d6" providerId="AD" clId="Web-{A028CCD4-F9FB-0BFE-A046-04F0FD7AEAA6}" dt="2024-10-06T15:11:10.103" v="218" actId="20577"/>
        <pc:sldMkLst>
          <pc:docMk/>
          <pc:sldMk cId="505212140" sldId="314"/>
        </pc:sldMkLst>
      </pc:sldChg>
      <pc:sldChg chg="addSp delSp modSp new">
        <pc:chgData name="Natalie Boggess" userId="S::nab21h@fsu.edu::28a36031-8162-43df-bc2a-532eab1801d6" providerId="AD" clId="Web-{A028CCD4-F9FB-0BFE-A046-04F0FD7AEAA6}" dt="2024-10-06T15:31:28.277" v="569" actId="1076"/>
        <pc:sldMkLst>
          <pc:docMk/>
          <pc:sldMk cId="1936017116" sldId="315"/>
        </pc:sldMkLst>
      </pc:sldChg>
      <pc:sldChg chg="modSp">
        <pc:chgData name="Natalie Boggess" userId="S::nab21h@fsu.edu::28a36031-8162-43df-bc2a-532eab1801d6" providerId="AD" clId="Web-{A028CCD4-F9FB-0BFE-A046-04F0FD7AEAA6}" dt="2024-10-06T15:24:56.035" v="354" actId="20577"/>
        <pc:sldMkLst>
          <pc:docMk/>
          <pc:sldMk cId="281931728" sldId="316"/>
        </pc:sldMkLst>
      </pc:sldChg>
    </pc:docChg>
  </pc:docChgLst>
  <pc:docChgLst>
    <pc:chgData name="Natalie Boggess" userId="S::nab21h@fsu.edu::28a36031-8162-43df-bc2a-532eab1801d6" providerId="AD" clId="Web-{EF90A2AA-606A-71B7-EF57-F0E16D7AF8D8}"/>
    <pc:docChg chg="modSld">
      <pc:chgData name="Natalie Boggess" userId="S::nab21h@fsu.edu::28a36031-8162-43df-bc2a-532eab1801d6" providerId="AD" clId="Web-{EF90A2AA-606A-71B7-EF57-F0E16D7AF8D8}" dt="2024-11-12T20:53:25.830" v="2" actId="1076"/>
      <pc:docMkLst>
        <pc:docMk/>
      </pc:docMkLst>
      <pc:sldChg chg="modSp">
        <pc:chgData name="Natalie Boggess" userId="S::nab21h@fsu.edu::28a36031-8162-43df-bc2a-532eab1801d6" providerId="AD" clId="Web-{EF90A2AA-606A-71B7-EF57-F0E16D7AF8D8}" dt="2024-11-12T20:53:25.830" v="2" actId="1076"/>
        <pc:sldMkLst>
          <pc:docMk/>
          <pc:sldMk cId="3641443114" sldId="333"/>
        </pc:sldMkLst>
        <pc:spChg chg="mod">
          <ac:chgData name="Natalie Boggess" userId="S::nab21h@fsu.edu::28a36031-8162-43df-bc2a-532eab1801d6" providerId="AD" clId="Web-{EF90A2AA-606A-71B7-EF57-F0E16D7AF8D8}" dt="2024-11-12T20:53:25.830" v="2" actId="1076"/>
          <ac:spMkLst>
            <pc:docMk/>
            <pc:sldMk cId="3641443114" sldId="333"/>
            <ac:spMk id="44" creationId="{05889116-F2A9-5D90-ED17-3D704A635CBF}"/>
          </ac:spMkLst>
        </pc:spChg>
      </pc:sldChg>
    </pc:docChg>
  </pc:docChgLst>
  <pc:docChgLst>
    <pc:chgData name="Natalie Boggess" userId="S::nab21h@fsu.edu::28a36031-8162-43df-bc2a-532eab1801d6" providerId="AD" clId="Web-{8EA8A347-3C05-4ADF-2237-E697E71E48B4}"/>
    <pc:docChg chg="addSld modSld modSection">
      <pc:chgData name="Natalie Boggess" userId="S::nab21h@fsu.edu::28a36031-8162-43df-bc2a-532eab1801d6" providerId="AD" clId="Web-{8EA8A347-3C05-4ADF-2237-E697E71E48B4}" dt="2024-10-01T21:08:00.623" v="310" actId="14100"/>
      <pc:docMkLst>
        <pc:docMk/>
      </pc:docMkLst>
      <pc:sldChg chg="modSp">
        <pc:chgData name="Natalie Boggess" userId="S::nab21h@fsu.edu::28a36031-8162-43df-bc2a-532eab1801d6" providerId="AD" clId="Web-{8EA8A347-3C05-4ADF-2237-E697E71E48B4}" dt="2024-10-01T20:27:37.882" v="9" actId="20577"/>
        <pc:sldMkLst>
          <pc:docMk/>
          <pc:sldMk cId="142956665" sldId="293"/>
        </pc:sldMkLst>
        <pc:spChg chg="mod">
          <ac:chgData name="Natalie Boggess" userId="S::nab21h@fsu.edu::28a36031-8162-43df-bc2a-532eab1801d6" providerId="AD" clId="Web-{8EA8A347-3C05-4ADF-2237-E697E71E48B4}" dt="2024-10-01T20:27:37.882" v="9" actId="20577"/>
          <ac:spMkLst>
            <pc:docMk/>
            <pc:sldMk cId="142956665" sldId="293"/>
            <ac:spMk id="22" creationId="{224CF911-5031-2C5B-5CA4-FB37AA10661F}"/>
          </ac:spMkLst>
        </pc:spChg>
      </pc:sldChg>
      <pc:sldChg chg="addSp delSp modSp">
        <pc:chgData name="Natalie Boggess" userId="S::nab21h@fsu.edu::28a36031-8162-43df-bc2a-532eab1801d6" providerId="AD" clId="Web-{8EA8A347-3C05-4ADF-2237-E697E71E48B4}" dt="2024-10-01T21:08:00.623" v="310" actId="14100"/>
        <pc:sldMkLst>
          <pc:docMk/>
          <pc:sldMk cId="2867204719" sldId="301"/>
        </pc:sldMkLst>
      </pc:sldChg>
      <pc:sldChg chg="addSp delSp modSp add replId">
        <pc:chgData name="Natalie Boggess" userId="S::nab21h@fsu.edu::28a36031-8162-43df-bc2a-532eab1801d6" providerId="AD" clId="Web-{8EA8A347-3C05-4ADF-2237-E697E71E48B4}" dt="2024-10-01T21:07:17.059" v="305" actId="20577"/>
        <pc:sldMkLst>
          <pc:docMk/>
          <pc:sldMk cId="3608883760" sldId="307"/>
        </pc:sldMkLst>
        <pc:spChg chg="add mod">
          <ac:chgData name="Natalie Boggess" userId="S::nab21h@fsu.edu::28a36031-8162-43df-bc2a-532eab1801d6" providerId="AD" clId="Web-{8EA8A347-3C05-4ADF-2237-E697E71E48B4}" dt="2024-10-01T21:04:31.960" v="290" actId="20577"/>
          <ac:spMkLst>
            <pc:docMk/>
            <pc:sldMk cId="3608883760" sldId="307"/>
            <ac:spMk id="2" creationId="{DD182C79-76C6-51F9-D230-68E7E76BBD95}"/>
          </ac:spMkLst>
        </pc:spChg>
        <pc:spChg chg="mod">
          <ac:chgData name="Natalie Boggess" userId="S::nab21h@fsu.edu::28a36031-8162-43df-bc2a-532eab1801d6" providerId="AD" clId="Web-{8EA8A347-3C05-4ADF-2237-E697E71E48B4}" dt="2024-10-01T20:48:50.442" v="134" actId="20577"/>
          <ac:spMkLst>
            <pc:docMk/>
            <pc:sldMk cId="3608883760" sldId="307"/>
            <ac:spMk id="5" creationId="{B8C3C952-30FF-53A3-94B5-007F97DFC01B}"/>
          </ac:spMkLst>
        </pc:spChg>
        <pc:spChg chg="mod">
          <ac:chgData name="Natalie Boggess" userId="S::nab21h@fsu.edu::28a36031-8162-43df-bc2a-532eab1801d6" providerId="AD" clId="Web-{8EA8A347-3C05-4ADF-2237-E697E71E48B4}" dt="2024-10-01T21:04:05.131" v="287" actId="1076"/>
          <ac:spMkLst>
            <pc:docMk/>
            <pc:sldMk cId="3608883760" sldId="307"/>
            <ac:spMk id="7" creationId="{5A39C93A-AB02-60D3-BF8E-D0919A36CAEC}"/>
          </ac:spMkLst>
        </pc:spChg>
        <pc:spChg chg="mod">
          <ac:chgData name="Natalie Boggess" userId="S::nab21h@fsu.edu::28a36031-8162-43df-bc2a-532eab1801d6" providerId="AD" clId="Web-{8EA8A347-3C05-4ADF-2237-E697E71E48B4}" dt="2024-10-01T21:03:56.677" v="285" actId="1076"/>
          <ac:spMkLst>
            <pc:docMk/>
            <pc:sldMk cId="3608883760" sldId="307"/>
            <ac:spMk id="8" creationId="{78216EC5-40B7-95C2-994A-F8A339833417}"/>
          </ac:spMkLst>
        </pc:spChg>
        <pc:spChg chg="mod">
          <ac:chgData name="Natalie Boggess" userId="S::nab21h@fsu.edu::28a36031-8162-43df-bc2a-532eab1801d6" providerId="AD" clId="Web-{8EA8A347-3C05-4ADF-2237-E697E71E48B4}" dt="2024-10-01T21:04:02.271" v="286" actId="1076"/>
          <ac:spMkLst>
            <pc:docMk/>
            <pc:sldMk cId="3608883760" sldId="307"/>
            <ac:spMk id="9" creationId="{9F137A8E-CAB7-BBFB-8016-38D54839FC5F}"/>
          </ac:spMkLst>
        </pc:spChg>
        <pc:spChg chg="mod">
          <ac:chgData name="Natalie Boggess" userId="S::nab21h@fsu.edu::28a36031-8162-43df-bc2a-532eab1801d6" providerId="AD" clId="Web-{8EA8A347-3C05-4ADF-2237-E697E71E48B4}" dt="2024-10-01T21:00:06.466" v="245" actId="14100"/>
          <ac:spMkLst>
            <pc:docMk/>
            <pc:sldMk cId="3608883760" sldId="307"/>
            <ac:spMk id="13" creationId="{53B8EC67-657D-107A-98D5-C1196C80966E}"/>
          </ac:spMkLst>
        </pc:spChg>
        <pc:spChg chg="mod">
          <ac:chgData name="Natalie Boggess" userId="S::nab21h@fsu.edu::28a36031-8162-43df-bc2a-532eab1801d6" providerId="AD" clId="Web-{8EA8A347-3C05-4ADF-2237-E697E71E48B4}" dt="2024-10-01T20:53:00.920" v="166" actId="14100"/>
          <ac:spMkLst>
            <pc:docMk/>
            <pc:sldMk cId="3608883760" sldId="307"/>
            <ac:spMk id="16" creationId="{7926192D-57D2-BB77-2767-C8787D5C8BCE}"/>
          </ac:spMkLst>
        </pc:spChg>
        <pc:spChg chg="mod">
          <ac:chgData name="Natalie Boggess" userId="S::nab21h@fsu.edu::28a36031-8162-43df-bc2a-532eab1801d6" providerId="AD" clId="Web-{8EA8A347-3C05-4ADF-2237-E697E71E48B4}" dt="2024-10-01T20:52:54.826" v="165" actId="14100"/>
          <ac:spMkLst>
            <pc:docMk/>
            <pc:sldMk cId="3608883760" sldId="307"/>
            <ac:spMk id="17" creationId="{BB156942-D0BB-64AB-13A1-4CE95B8E0E4C}"/>
          </ac:spMkLst>
        </pc:spChg>
        <pc:spChg chg="add mod">
          <ac:chgData name="Natalie Boggess" userId="S::nab21h@fsu.edu::28a36031-8162-43df-bc2a-532eab1801d6" providerId="AD" clId="Web-{8EA8A347-3C05-4ADF-2237-E697E71E48B4}" dt="2024-10-01T21:07:17.059" v="305" actId="20577"/>
          <ac:spMkLst>
            <pc:docMk/>
            <pc:sldMk cId="3608883760" sldId="307"/>
            <ac:spMk id="18" creationId="{AA3E95C1-1555-84A2-0648-49D56DF39F70}"/>
          </ac:spMkLst>
        </pc:spChg>
        <pc:spChg chg="add mod">
          <ac:chgData name="Natalie Boggess" userId="S::nab21h@fsu.edu::28a36031-8162-43df-bc2a-532eab1801d6" providerId="AD" clId="Web-{8EA8A347-3C05-4ADF-2237-E697E71E48B4}" dt="2024-10-01T21:05:14.008" v="296" actId="20577"/>
          <ac:spMkLst>
            <pc:docMk/>
            <pc:sldMk cId="3608883760" sldId="307"/>
            <ac:spMk id="19" creationId="{FDBE51A7-3FCF-0CD1-A2BC-0F7B44CFFC72}"/>
          </ac:spMkLst>
        </pc:spChg>
        <pc:spChg chg="add mod">
          <ac:chgData name="Natalie Boggess" userId="S::nab21h@fsu.edu::28a36031-8162-43df-bc2a-532eab1801d6" providerId="AD" clId="Web-{8EA8A347-3C05-4ADF-2237-E697E71E48B4}" dt="2024-10-01T20:59:31.371" v="242" actId="20577"/>
          <ac:spMkLst>
            <pc:docMk/>
            <pc:sldMk cId="3608883760" sldId="307"/>
            <ac:spMk id="25" creationId="{17789106-96DC-C272-1659-38540F20B9F7}"/>
          </ac:spMkLst>
        </pc:spChg>
        <pc:spChg chg="add mod">
          <ac:chgData name="Natalie Boggess" userId="S::nab21h@fsu.edu::28a36031-8162-43df-bc2a-532eab1801d6" providerId="AD" clId="Web-{8EA8A347-3C05-4ADF-2237-E697E71E48B4}" dt="2024-10-01T21:01:11.828" v="257" actId="20577"/>
          <ac:spMkLst>
            <pc:docMk/>
            <pc:sldMk cId="3608883760" sldId="307"/>
            <ac:spMk id="27" creationId="{6C8C00BA-A3B6-8E83-F7C0-6659B1F7292C}"/>
          </ac:spMkLst>
        </pc:spChg>
        <pc:spChg chg="add mod">
          <ac:chgData name="Natalie Boggess" userId="S::nab21h@fsu.edu::28a36031-8162-43df-bc2a-532eab1801d6" providerId="AD" clId="Web-{8EA8A347-3C05-4ADF-2237-E697E71E48B4}" dt="2024-10-01T21:04:51.617" v="293" actId="20577"/>
          <ac:spMkLst>
            <pc:docMk/>
            <pc:sldMk cId="3608883760" sldId="307"/>
            <ac:spMk id="28" creationId="{6432C667-1A1F-9C3C-50AE-39726909ED0C}"/>
          </ac:spMkLst>
        </pc:spChg>
        <pc:spChg chg="add mod">
          <ac:chgData name="Natalie Boggess" userId="S::nab21h@fsu.edu::28a36031-8162-43df-bc2a-532eab1801d6" providerId="AD" clId="Web-{8EA8A347-3C05-4ADF-2237-E697E71E48B4}" dt="2024-10-01T21:05:38.743" v="299" actId="20577"/>
          <ac:spMkLst>
            <pc:docMk/>
            <pc:sldMk cId="3608883760" sldId="307"/>
            <ac:spMk id="29" creationId="{07FF51BD-A00F-791B-D8C1-48E22C37FEFF}"/>
          </ac:spMkLst>
        </pc:spChg>
        <pc:spChg chg="add mod">
          <ac:chgData name="Natalie Boggess" userId="S::nab21h@fsu.edu::28a36031-8162-43df-bc2a-532eab1801d6" providerId="AD" clId="Web-{8EA8A347-3C05-4ADF-2237-E697E71E48B4}" dt="2024-10-01T21:06:27.729" v="304" actId="20577"/>
          <ac:spMkLst>
            <pc:docMk/>
            <pc:sldMk cId="3608883760" sldId="307"/>
            <ac:spMk id="30" creationId="{E663BAC8-9339-7A68-2280-215F25FB9BA4}"/>
          </ac:spMkLst>
        </pc:spChg>
        <pc:spChg chg="add mod">
          <ac:chgData name="Natalie Boggess" userId="S::nab21h@fsu.edu::28a36031-8162-43df-bc2a-532eab1801d6" providerId="AD" clId="Web-{8EA8A347-3C05-4ADF-2237-E697E71E48B4}" dt="2024-10-01T21:00:45.811" v="248" actId="20577"/>
          <ac:spMkLst>
            <pc:docMk/>
            <pc:sldMk cId="3608883760" sldId="307"/>
            <ac:spMk id="31" creationId="{70BED958-054A-F47C-25F7-42D8E2E9C2D4}"/>
          </ac:spMkLst>
        </pc:spChg>
        <pc:spChg chg="add mod">
          <ac:chgData name="Natalie Boggess" userId="S::nab21h@fsu.edu::28a36031-8162-43df-bc2a-532eab1801d6" providerId="AD" clId="Web-{8EA8A347-3C05-4ADF-2237-E697E71E48B4}" dt="2024-10-01T21:02:29.815" v="281" actId="1076"/>
          <ac:spMkLst>
            <pc:docMk/>
            <pc:sldMk cId="3608883760" sldId="307"/>
            <ac:spMk id="32" creationId="{A00B42BA-1649-DDEC-C5C8-69A150356C7A}"/>
          </ac:spMkLst>
        </pc:spChg>
        <pc:spChg chg="add mod">
          <ac:chgData name="Natalie Boggess" userId="S::nab21h@fsu.edu::28a36031-8162-43df-bc2a-532eab1801d6" providerId="AD" clId="Web-{8EA8A347-3C05-4ADF-2237-E697E71E48B4}" dt="2024-10-01T21:02:26.533" v="280" actId="1076"/>
          <ac:spMkLst>
            <pc:docMk/>
            <pc:sldMk cId="3608883760" sldId="307"/>
            <ac:spMk id="33" creationId="{D7B41DC7-E672-6A89-F9BD-ECA2F9DD9FFB}"/>
          </ac:spMkLst>
        </pc:spChg>
        <pc:spChg chg="add mod">
          <ac:chgData name="Natalie Boggess" userId="S::nab21h@fsu.edu::28a36031-8162-43df-bc2a-532eab1801d6" providerId="AD" clId="Web-{8EA8A347-3C05-4ADF-2237-E697E71E48B4}" dt="2024-10-01T21:02:21.768" v="279" actId="1076"/>
          <ac:spMkLst>
            <pc:docMk/>
            <pc:sldMk cId="3608883760" sldId="307"/>
            <ac:spMk id="34" creationId="{E1762BAC-8B5C-296A-C2E3-A5C9A3760319}"/>
          </ac:spMkLst>
        </pc:spChg>
        <pc:spChg chg="add mod">
          <ac:chgData name="Natalie Boggess" userId="S::nab21h@fsu.edu::28a36031-8162-43df-bc2a-532eab1801d6" providerId="AD" clId="Web-{8EA8A347-3C05-4ADF-2237-E697E71E48B4}" dt="2024-10-01T21:02:17.392" v="278" actId="1076"/>
          <ac:spMkLst>
            <pc:docMk/>
            <pc:sldMk cId="3608883760" sldId="307"/>
            <ac:spMk id="35" creationId="{7C84C7B9-C02D-892B-0A9C-95EBC96070D3}"/>
          </ac:spMkLst>
        </pc:spChg>
        <pc:spChg chg="add mod">
          <ac:chgData name="Natalie Boggess" userId="S::nab21h@fsu.edu::28a36031-8162-43df-bc2a-532eab1801d6" providerId="AD" clId="Web-{8EA8A347-3C05-4ADF-2237-E697E71E48B4}" dt="2024-10-01T21:02:06.017" v="277" actId="1076"/>
          <ac:spMkLst>
            <pc:docMk/>
            <pc:sldMk cId="3608883760" sldId="307"/>
            <ac:spMk id="36" creationId="{D7A0822D-264D-1134-66C3-2A237C94478D}"/>
          </ac:spMkLst>
        </pc:spChg>
      </pc:sldChg>
    </pc:docChg>
  </pc:docChgLst>
  <pc:docChgLst>
    <pc:chgData name="Anders Snell" userId="S::ams21z@fsu.edu::c32d3cf2-4a72-474d-a08a-e8ab2beac619" providerId="AD" clId="Web-{3BE7F588-5938-59EA-781F-5C4EDE5EF7F0}"/>
    <pc:docChg chg="addSld modSld sldOrd modSection">
      <pc:chgData name="Anders Snell" userId="S::ams21z@fsu.edu::c32d3cf2-4a72-474d-a08a-e8ab2beac619" providerId="AD" clId="Web-{3BE7F588-5938-59EA-781F-5C4EDE5EF7F0}" dt="2024-12-05T21:31:07.034" v="22"/>
      <pc:docMkLst>
        <pc:docMk/>
      </pc:docMkLst>
      <pc:sldChg chg="ord">
        <pc:chgData name="Anders Snell" userId="S::ams21z@fsu.edu::c32d3cf2-4a72-474d-a08a-e8ab2beac619" providerId="AD" clId="Web-{3BE7F588-5938-59EA-781F-5C4EDE5EF7F0}" dt="2024-12-05T21:14:14.079" v="0"/>
        <pc:sldMkLst>
          <pc:docMk/>
          <pc:sldMk cId="234442030" sldId="348"/>
        </pc:sldMkLst>
      </pc:sldChg>
      <pc:sldChg chg="addSp delSp modSp add replId delAnim">
        <pc:chgData name="Anders Snell" userId="S::ams21z@fsu.edu::c32d3cf2-4a72-474d-a08a-e8ab2beac619" providerId="AD" clId="Web-{3BE7F588-5938-59EA-781F-5C4EDE5EF7F0}" dt="2024-12-05T21:31:07.034" v="22"/>
        <pc:sldMkLst>
          <pc:docMk/>
          <pc:sldMk cId="3364523623" sldId="369"/>
        </pc:sldMkLst>
        <pc:spChg chg="del">
          <ac:chgData name="Anders Snell" userId="S::ams21z@fsu.edu::c32d3cf2-4a72-474d-a08a-e8ab2beac619" providerId="AD" clId="Web-{3BE7F588-5938-59EA-781F-5C4EDE5EF7F0}" dt="2024-12-05T21:16:16.849" v="5"/>
          <ac:spMkLst>
            <pc:docMk/>
            <pc:sldMk cId="3364523623" sldId="369"/>
            <ac:spMk id="3" creationId="{EF1A7E06-7B54-7CE1-D374-5174A9C200E0}"/>
          </ac:spMkLst>
        </pc:spChg>
        <pc:spChg chg="del">
          <ac:chgData name="Anders Snell" userId="S::ams21z@fsu.edu::c32d3cf2-4a72-474d-a08a-e8ab2beac619" providerId="AD" clId="Web-{3BE7F588-5938-59EA-781F-5C4EDE5EF7F0}" dt="2024-12-05T21:16:08.051" v="3"/>
          <ac:spMkLst>
            <pc:docMk/>
            <pc:sldMk cId="3364523623" sldId="369"/>
            <ac:spMk id="5" creationId="{7F7DB458-930F-9FA0-91D0-9C934F872D4C}"/>
          </ac:spMkLst>
        </pc:spChg>
        <pc:spChg chg="add del mod">
          <ac:chgData name="Anders Snell" userId="S::ams21z@fsu.edu::c32d3cf2-4a72-474d-a08a-e8ab2beac619" providerId="AD" clId="Web-{3BE7F588-5938-59EA-781F-5C4EDE5EF7F0}" dt="2024-12-05T21:16:11.630" v="4"/>
          <ac:spMkLst>
            <pc:docMk/>
            <pc:sldMk cId="3364523623" sldId="369"/>
            <ac:spMk id="44" creationId="{BDBF26D0-C1CE-2585-1FD9-7D00C5F364F6}"/>
          </ac:spMkLst>
        </pc:spChg>
        <pc:spChg chg="mod">
          <ac:chgData name="Anders Snell" userId="S::ams21z@fsu.edu::c32d3cf2-4a72-474d-a08a-e8ab2beac619" providerId="AD" clId="Web-{3BE7F588-5938-59EA-781F-5C4EDE5EF7F0}" dt="2024-12-05T21:30:57.940" v="21" actId="1076"/>
          <ac:spMkLst>
            <pc:docMk/>
            <pc:sldMk cId="3364523623" sldId="369"/>
            <ac:spMk id="45" creationId="{F3436296-8579-A595-B1F1-C59DEC13B998}"/>
          </ac:spMkLst>
        </pc:spChg>
        <pc:spChg chg="del">
          <ac:chgData name="Anders Snell" userId="S::ams21z@fsu.edu::c32d3cf2-4a72-474d-a08a-e8ab2beac619" providerId="AD" clId="Web-{3BE7F588-5938-59EA-781F-5C4EDE5EF7F0}" dt="2024-12-05T21:16:05.395" v="2"/>
          <ac:spMkLst>
            <pc:docMk/>
            <pc:sldMk cId="3364523623" sldId="369"/>
            <ac:spMk id="54" creationId="{47D61633-7115-86ED-1060-0DFCB88BE264}"/>
          </ac:spMkLst>
        </pc:spChg>
        <pc:grpChg chg="del">
          <ac:chgData name="Anders Snell" userId="S::ams21z@fsu.edu::c32d3cf2-4a72-474d-a08a-e8ab2beac619" providerId="AD" clId="Web-{3BE7F588-5938-59EA-781F-5C4EDE5EF7F0}" dt="2024-12-05T21:17:08.366" v="12"/>
          <ac:grpSpMkLst>
            <pc:docMk/>
            <pc:sldMk cId="3364523623" sldId="369"/>
            <ac:grpSpMk id="10" creationId="{20EBADAC-7A03-01BC-38E9-3AC3F7239DA4}"/>
          </ac:grpSpMkLst>
        </pc:grpChg>
        <pc:grpChg chg="del">
          <ac:chgData name="Anders Snell" userId="S::ams21z@fsu.edu::c32d3cf2-4a72-474d-a08a-e8ab2beac619" providerId="AD" clId="Web-{3BE7F588-5938-59EA-781F-5C4EDE5EF7F0}" dt="2024-12-05T21:17:08.366" v="11"/>
          <ac:grpSpMkLst>
            <pc:docMk/>
            <pc:sldMk cId="3364523623" sldId="369"/>
            <ac:grpSpMk id="14" creationId="{A4EB0B6D-1F22-0EAD-DEEF-2E27D2E45E3D}"/>
          </ac:grpSpMkLst>
        </pc:grpChg>
        <pc:grpChg chg="del">
          <ac:chgData name="Anders Snell" userId="S::ams21z@fsu.edu::c32d3cf2-4a72-474d-a08a-e8ab2beac619" providerId="AD" clId="Web-{3BE7F588-5938-59EA-781F-5C4EDE5EF7F0}" dt="2024-12-05T21:17:33.242" v="17"/>
          <ac:grpSpMkLst>
            <pc:docMk/>
            <pc:sldMk cId="3364523623" sldId="369"/>
            <ac:grpSpMk id="26" creationId="{D7575EAD-81FD-4716-11CF-CD14D290A665}"/>
          </ac:grpSpMkLst>
        </pc:grpChg>
        <pc:grpChg chg="add mod">
          <ac:chgData name="Anders Snell" userId="S::ams21z@fsu.edu::c32d3cf2-4a72-474d-a08a-e8ab2beac619" providerId="AD" clId="Web-{3BE7F588-5938-59EA-781F-5C4EDE5EF7F0}" dt="2024-12-05T21:17:05.038" v="10" actId="1076"/>
          <ac:grpSpMkLst>
            <pc:docMk/>
            <pc:sldMk cId="3364523623" sldId="369"/>
            <ac:grpSpMk id="48" creationId="{2C89C943-3BD8-72C0-AF8A-8D00317AA61B}"/>
          </ac:grpSpMkLst>
        </pc:grpChg>
        <pc:grpChg chg="add del mod">
          <ac:chgData name="Anders Snell" userId="S::ams21z@fsu.edu::c32d3cf2-4a72-474d-a08a-e8ab2beac619" providerId="AD" clId="Web-{3BE7F588-5938-59EA-781F-5C4EDE5EF7F0}" dt="2024-12-05T21:17:24.413" v="15"/>
          <ac:grpSpMkLst>
            <pc:docMk/>
            <pc:sldMk cId="3364523623" sldId="369"/>
            <ac:grpSpMk id="49" creationId="{EB03FF97-2421-8ED1-063A-B8983DD3EB5A}"/>
          </ac:grpSpMkLst>
        </pc:grpChg>
        <pc:grpChg chg="add">
          <ac:chgData name="Anders Snell" userId="S::ams21z@fsu.edu::c32d3cf2-4a72-474d-a08a-e8ab2beac619" providerId="AD" clId="Web-{3BE7F588-5938-59EA-781F-5C4EDE5EF7F0}" dt="2024-12-05T21:31:07.034" v="22"/>
          <ac:grpSpMkLst>
            <pc:docMk/>
            <pc:sldMk cId="3364523623" sldId="369"/>
            <ac:grpSpMk id="56" creationId="{E3D9B3A8-DD6F-D17E-47A7-7D4A823F321F}"/>
          </ac:grpSpMkLst>
        </pc:grpChg>
        <pc:picChg chg="del">
          <ac:chgData name="Anders Snell" userId="S::ams21z@fsu.edu::c32d3cf2-4a72-474d-a08a-e8ab2beac619" providerId="AD" clId="Web-{3BE7F588-5938-59EA-781F-5C4EDE5EF7F0}" dt="2024-12-05T21:16:49.271" v="8"/>
          <ac:picMkLst>
            <pc:docMk/>
            <pc:sldMk cId="3364523623" sldId="369"/>
            <ac:picMk id="28" creationId="{FE927FD5-4D4D-AF5A-9C52-CE591A4E1D60}"/>
          </ac:picMkLst>
        </pc:picChg>
        <pc:picChg chg="del topLvl">
          <ac:chgData name="Anders Snell" userId="S::ams21z@fsu.edu::c32d3cf2-4a72-474d-a08a-e8ab2beac619" providerId="AD" clId="Web-{3BE7F588-5938-59EA-781F-5C4EDE5EF7F0}" dt="2024-12-05T21:17:26.945" v="16"/>
          <ac:picMkLst>
            <pc:docMk/>
            <pc:sldMk cId="3364523623" sldId="369"/>
            <ac:picMk id="51" creationId="{85A50BF4-C73D-3DE4-3A54-7ABC30ACB23B}"/>
          </ac:picMkLst>
        </pc:picChg>
        <pc:picChg chg="topLvl">
          <ac:chgData name="Anders Snell" userId="S::ams21z@fsu.edu::c32d3cf2-4a72-474d-a08a-e8ab2beac619" providerId="AD" clId="Web-{3BE7F588-5938-59EA-781F-5C4EDE5EF7F0}" dt="2024-12-05T21:17:24.413" v="15"/>
          <ac:picMkLst>
            <pc:docMk/>
            <pc:sldMk cId="3364523623" sldId="369"/>
            <ac:picMk id="52" creationId="{22712639-E333-EB0F-AD40-237322E2BE0A}"/>
          </ac:picMkLst>
        </pc:picChg>
        <pc:picChg chg="add mod">
          <ac:chgData name="Anders Snell" userId="S::ams21z@fsu.edu::c32d3cf2-4a72-474d-a08a-e8ab2beac619" providerId="AD" clId="Web-{3BE7F588-5938-59EA-781F-5C4EDE5EF7F0}" dt="2024-12-05T21:17:37.773" v="19" actId="1076"/>
          <ac:picMkLst>
            <pc:docMk/>
            <pc:sldMk cId="3364523623" sldId="369"/>
            <ac:picMk id="53" creationId="{DE5A5F7F-13FF-780B-2EB7-0901873A4CF5}"/>
          </ac:picMkLst>
        </pc:picChg>
        <pc:picChg chg="del">
          <ac:chgData name="Anders Snell" userId="S::ams21z@fsu.edu::c32d3cf2-4a72-474d-a08a-e8ab2beac619" providerId="AD" clId="Web-{3BE7F588-5938-59EA-781F-5C4EDE5EF7F0}" dt="2024-12-05T21:16:39.599" v="6"/>
          <ac:picMkLst>
            <pc:docMk/>
            <pc:sldMk cId="3364523623" sldId="369"/>
            <ac:picMk id="55" creationId="{C4CF6BEC-3E73-96EF-1162-B77C406F156C}"/>
          </ac:picMkLst>
        </pc:picChg>
        <pc:cxnChg chg="del">
          <ac:chgData name="Anders Snell" userId="S::ams21z@fsu.edu::c32d3cf2-4a72-474d-a08a-e8ab2beac619" providerId="AD" clId="Web-{3BE7F588-5938-59EA-781F-5C4EDE5EF7F0}" dt="2024-12-05T21:16:41.365" v="7"/>
          <ac:cxnSpMkLst>
            <pc:docMk/>
            <pc:sldMk cId="3364523623" sldId="369"/>
            <ac:cxnSpMk id="50" creationId="{1F66603B-B5C3-42FA-EE48-E5A8AF734002}"/>
          </ac:cxnSpMkLst>
        </pc:cxnChg>
      </pc:sldChg>
    </pc:docChg>
  </pc:docChgLst>
  <pc:docChgLst>
    <pc:chgData name="Megan Jadush" userId="S::mmj20bd@fsu.edu::f366f1ef-3374-422c-a9df-d35b78e451a8" providerId="AD" clId="Web-{DF6BDB16-C5CF-A41E-136A-24DF0ED11363}"/>
    <pc:docChg chg="addSld delSld modSld modSection">
      <pc:chgData name="Megan Jadush" userId="S::mmj20bd@fsu.edu::f366f1ef-3374-422c-a9df-d35b78e451a8" providerId="AD" clId="Web-{DF6BDB16-C5CF-A41E-136A-24DF0ED11363}" dt="2024-10-01T21:14:02.836" v="562" actId="1076"/>
      <pc:docMkLst>
        <pc:docMk/>
      </pc:docMkLst>
      <pc:sldChg chg="addSp delSp modSp addAnim delAnim">
        <pc:chgData name="Megan Jadush" userId="S::mmj20bd@fsu.edu::f366f1ef-3374-422c-a9df-d35b78e451a8" providerId="AD" clId="Web-{DF6BDB16-C5CF-A41E-136A-24DF0ED11363}" dt="2024-10-01T21:14:02.836" v="562" actId="1076"/>
        <pc:sldMkLst>
          <pc:docMk/>
          <pc:sldMk cId="3665579827" sldId="297"/>
        </pc:sldMkLst>
      </pc:sldChg>
      <pc:sldChg chg="add del replId">
        <pc:chgData name="Megan Jadush" userId="S::mmj20bd@fsu.edu::f366f1ef-3374-422c-a9df-d35b78e451a8" providerId="AD" clId="Web-{DF6BDB16-C5CF-A41E-136A-24DF0ED11363}" dt="2024-10-01T20:50:45.535" v="203"/>
        <pc:sldMkLst>
          <pc:docMk/>
          <pc:sldMk cId="2905123460" sldId="308"/>
        </pc:sldMkLst>
      </pc:sldChg>
    </pc:docChg>
  </pc:docChgLst>
  <pc:docChgLst>
    <pc:chgData name="Cody Carlson" userId="S::crc21h@fsu.edu::609fdf51-6566-48e3-9bea-493f89ab2033" providerId="AD" clId="Web-{C8358BF8-E4EA-50B3-DEA0-4989952EF2AE}"/>
    <pc:docChg chg="addSld delSld modSld sldOrd modSection">
      <pc:chgData name="Cody Carlson" userId="S::crc21h@fsu.edu::609fdf51-6566-48e3-9bea-493f89ab2033" providerId="AD" clId="Web-{C8358BF8-E4EA-50B3-DEA0-4989952EF2AE}" dt="2024-10-06T15:42:13.910" v="963" actId="14100"/>
      <pc:docMkLst>
        <pc:docMk/>
      </pc:docMkLst>
      <pc:sldChg chg="addSp delSp modSp">
        <pc:chgData name="Cody Carlson" userId="S::crc21h@fsu.edu::609fdf51-6566-48e3-9bea-493f89ab2033" providerId="AD" clId="Web-{C8358BF8-E4EA-50B3-DEA0-4989952EF2AE}" dt="2024-10-06T15:42:13.910" v="963" actId="14100"/>
        <pc:sldMkLst>
          <pc:docMk/>
          <pc:sldMk cId="3163970683" sldId="302"/>
        </pc:sldMkLst>
      </pc:sldChg>
      <pc:sldChg chg="addSp delSp modSp">
        <pc:chgData name="Cody Carlson" userId="S::crc21h@fsu.edu::609fdf51-6566-48e3-9bea-493f89ab2033" providerId="AD" clId="Web-{C8358BF8-E4EA-50B3-DEA0-4989952EF2AE}" dt="2024-10-06T14:44:30.887" v="226"/>
        <pc:sldMkLst>
          <pc:docMk/>
          <pc:sldMk cId="1541399928" sldId="303"/>
        </pc:sldMkLst>
        <pc:graphicFrameChg chg="add mod ord modGraphic">
          <ac:chgData name="Cody Carlson" userId="S::crc21h@fsu.edu::609fdf51-6566-48e3-9bea-493f89ab2033" providerId="AD" clId="Web-{C8358BF8-E4EA-50B3-DEA0-4989952EF2AE}" dt="2024-10-06T14:44:30.887" v="226"/>
          <ac:graphicFrameMkLst>
            <pc:docMk/>
            <pc:sldMk cId="1541399928" sldId="303"/>
            <ac:graphicFrameMk id="9" creationId="{6CDA547F-5718-FB7E-B465-0A76CD18F876}"/>
          </ac:graphicFrameMkLst>
        </pc:graphicFrameChg>
      </pc:sldChg>
      <pc:sldChg chg="addSp delSp modSp new del">
        <pc:chgData name="Cody Carlson" userId="S::crc21h@fsu.edu::609fdf51-6566-48e3-9bea-493f89ab2033" providerId="AD" clId="Web-{C8358BF8-E4EA-50B3-DEA0-4989952EF2AE}" dt="2024-10-06T14:45:39.625" v="227"/>
        <pc:sldMkLst>
          <pc:docMk/>
          <pc:sldMk cId="1205751794" sldId="308"/>
        </pc:sldMkLst>
      </pc:sldChg>
      <pc:sldChg chg="modSp">
        <pc:chgData name="Cody Carlson" userId="S::crc21h@fsu.edu::609fdf51-6566-48e3-9bea-493f89ab2033" providerId="AD" clId="Web-{C8358BF8-E4EA-50B3-DEA0-4989952EF2AE}" dt="2024-10-06T15:24:34.514" v="899" actId="1076"/>
        <pc:sldMkLst>
          <pc:docMk/>
          <pc:sldMk cId="2527315304" sldId="309"/>
        </pc:sldMkLst>
        <pc:picChg chg="mod">
          <ac:chgData name="Cody Carlson" userId="S::crc21h@fsu.edu::609fdf51-6566-48e3-9bea-493f89ab2033" providerId="AD" clId="Web-{C8358BF8-E4EA-50B3-DEA0-4989952EF2AE}" dt="2024-10-06T15:24:34.514" v="899" actId="1076"/>
          <ac:picMkLst>
            <pc:docMk/>
            <pc:sldMk cId="2527315304" sldId="309"/>
            <ac:picMk id="55" creationId="{C4CF6BEC-3E73-96EF-1162-B77C406F156C}"/>
          </ac:picMkLst>
        </pc:picChg>
      </pc:sldChg>
      <pc:sldChg chg="new del">
        <pc:chgData name="Cody Carlson" userId="S::crc21h@fsu.edu::609fdf51-6566-48e3-9bea-493f89ab2033" providerId="AD" clId="Web-{C8358BF8-E4EA-50B3-DEA0-4989952EF2AE}" dt="2024-10-06T14:45:42.906" v="228"/>
        <pc:sldMkLst>
          <pc:docMk/>
          <pc:sldMk cId="2234944591" sldId="310"/>
        </pc:sldMkLst>
      </pc:sldChg>
      <pc:sldChg chg="addSp delSp modSp new ord addAnim delAnim modAnim">
        <pc:chgData name="Cody Carlson" userId="S::crc21h@fsu.edu::609fdf51-6566-48e3-9bea-493f89ab2033" providerId="AD" clId="Web-{C8358BF8-E4EA-50B3-DEA0-4989952EF2AE}" dt="2024-10-06T15:09:26.118" v="898"/>
        <pc:sldMkLst>
          <pc:docMk/>
          <pc:sldMk cId="2672098959" sldId="310"/>
        </pc:sldMkLst>
        <pc:spChg chg="mod">
          <ac:chgData name="Cody Carlson" userId="S::crc21h@fsu.edu::609fdf51-6566-48e3-9bea-493f89ab2033" providerId="AD" clId="Web-{C8358BF8-E4EA-50B3-DEA0-4989952EF2AE}" dt="2024-10-06T14:46:43.769" v="258" actId="20577"/>
          <ac:spMkLst>
            <pc:docMk/>
            <pc:sldMk cId="2672098959" sldId="310"/>
            <ac:spMk id="5" creationId="{663D6970-6ACD-68A0-3DB8-D2769443328A}"/>
          </ac:spMkLst>
        </pc:spChg>
        <pc:graphicFrameChg chg="add mod ord modGraphic">
          <ac:chgData name="Cody Carlson" userId="S::crc21h@fsu.edu::609fdf51-6566-48e3-9bea-493f89ab2033" providerId="AD" clId="Web-{C8358BF8-E4EA-50B3-DEA0-4989952EF2AE}" dt="2024-10-06T14:50:59.047" v="512" actId="20577"/>
          <ac:graphicFrameMkLst>
            <pc:docMk/>
            <pc:sldMk cId="2672098959" sldId="310"/>
            <ac:graphicFrameMk id="7" creationId="{2F27E351-1A2C-4C75-04BA-C9CB423F72BC}"/>
          </ac:graphicFrameMkLst>
        </pc:graphicFrameChg>
      </pc:sldChg>
      <pc:sldChg chg="addSp delSp modSp add replId">
        <pc:chgData name="Cody Carlson" userId="S::crc21h@fsu.edu::609fdf51-6566-48e3-9bea-493f89ab2033" providerId="AD" clId="Web-{C8358BF8-E4EA-50B3-DEA0-4989952EF2AE}" dt="2024-10-06T14:57:34.785" v="883"/>
        <pc:sldMkLst>
          <pc:docMk/>
          <pc:sldMk cId="788509783" sldId="311"/>
        </pc:sldMkLst>
        <pc:graphicFrameChg chg="add mod ord modGraphic">
          <ac:chgData name="Cody Carlson" userId="S::crc21h@fsu.edu::609fdf51-6566-48e3-9bea-493f89ab2033" providerId="AD" clId="Web-{C8358BF8-E4EA-50B3-DEA0-4989952EF2AE}" dt="2024-10-06T14:57:34.785" v="883"/>
          <ac:graphicFrameMkLst>
            <pc:docMk/>
            <pc:sldMk cId="788509783" sldId="311"/>
            <ac:graphicFrameMk id="7" creationId="{DC214403-0387-6D2A-CE7C-F3DAB466B7FF}"/>
          </ac:graphicFrameMkLst>
        </pc:graphicFrameChg>
      </pc:sldChg>
      <pc:sldChg chg="addSp delSp modSp add replId">
        <pc:chgData name="Cody Carlson" userId="S::crc21h@fsu.edu::609fdf51-6566-48e3-9bea-493f89ab2033" providerId="AD" clId="Web-{C8358BF8-E4EA-50B3-DEA0-4989952EF2AE}" dt="2024-10-06T14:58:25.147" v="887" actId="20577"/>
        <pc:sldMkLst>
          <pc:docMk/>
          <pc:sldMk cId="3287469653" sldId="312"/>
        </pc:sldMkLst>
        <pc:graphicFrameChg chg="add mod ord modGraphic">
          <ac:chgData name="Cody Carlson" userId="S::crc21h@fsu.edu::609fdf51-6566-48e3-9bea-493f89ab2033" providerId="AD" clId="Web-{C8358BF8-E4EA-50B3-DEA0-4989952EF2AE}" dt="2024-10-06T14:58:25.147" v="887" actId="20577"/>
          <ac:graphicFrameMkLst>
            <pc:docMk/>
            <pc:sldMk cId="3287469653" sldId="312"/>
            <ac:graphicFrameMk id="7" creationId="{EBD70C9E-92D5-A3F7-692D-2A28BAE949FD}"/>
          </ac:graphicFrameMkLst>
        </pc:graphicFrameChg>
      </pc:sldChg>
      <pc:sldChg chg="addSp delSp modSp add replId">
        <pc:chgData name="Cody Carlson" userId="S::crc21h@fsu.edu::609fdf51-6566-48e3-9bea-493f89ab2033" providerId="AD" clId="Web-{C8358BF8-E4EA-50B3-DEA0-4989952EF2AE}" dt="2024-10-06T14:51:53.268" v="513"/>
        <pc:sldMkLst>
          <pc:docMk/>
          <pc:sldMk cId="159584062" sldId="313"/>
        </pc:sldMkLst>
        <pc:graphicFrameChg chg="add mod ord modGraphic">
          <ac:chgData name="Cody Carlson" userId="S::crc21h@fsu.edu::609fdf51-6566-48e3-9bea-493f89ab2033" providerId="AD" clId="Web-{C8358BF8-E4EA-50B3-DEA0-4989952EF2AE}" dt="2024-10-06T14:51:53.268" v="513"/>
          <ac:graphicFrameMkLst>
            <pc:docMk/>
            <pc:sldMk cId="159584062" sldId="313"/>
            <ac:graphicFrameMk id="7" creationId="{388AA399-DA3C-4770-44F0-074FEB00396F}"/>
          </ac:graphicFrameMkLst>
        </pc:graphicFrameChg>
      </pc:sldChg>
    </pc:docChg>
  </pc:docChgLst>
  <pc:docChgLst>
    <pc:chgData name="Cody Carlson" userId="S::crc21h@fsu.edu::609fdf51-6566-48e3-9bea-493f89ab2033" providerId="AD" clId="Web-{21D83108-BA9B-A7EB-0C55-5C1F765A99E4}"/>
    <pc:docChg chg="addSld delSld modSld sldOrd modSection">
      <pc:chgData name="Cody Carlson" userId="S::crc21h@fsu.edu::609fdf51-6566-48e3-9bea-493f89ab2033" providerId="AD" clId="Web-{21D83108-BA9B-A7EB-0C55-5C1F765A99E4}" dt="2024-11-07T20:26:51.790" v="693" actId="20577"/>
      <pc:docMkLst>
        <pc:docMk/>
      </pc:docMkLst>
      <pc:sldChg chg="modSp">
        <pc:chgData name="Cody Carlson" userId="S::crc21h@fsu.edu::609fdf51-6566-48e3-9bea-493f89ab2033" providerId="AD" clId="Web-{21D83108-BA9B-A7EB-0C55-5C1F765A99E4}" dt="2024-11-07T19:20:55.989" v="0" actId="20577"/>
        <pc:sldMkLst>
          <pc:docMk/>
          <pc:sldMk cId="1940323037" sldId="290"/>
        </pc:sldMkLst>
        <pc:spChg chg="mod">
          <ac:chgData name="Cody Carlson" userId="S::crc21h@fsu.edu::609fdf51-6566-48e3-9bea-493f89ab2033" providerId="AD" clId="Web-{21D83108-BA9B-A7EB-0C55-5C1F765A99E4}" dt="2024-11-07T19:20:55.989" v="0" actId="20577"/>
          <ac:spMkLst>
            <pc:docMk/>
            <pc:sldMk cId="1940323037" sldId="290"/>
            <ac:spMk id="5" creationId="{55853C65-5820-51A6-C955-D678A051C81B}"/>
          </ac:spMkLst>
        </pc:spChg>
      </pc:sldChg>
      <pc:sldChg chg="add del">
        <pc:chgData name="Cody Carlson" userId="S::crc21h@fsu.edu::609fdf51-6566-48e3-9bea-493f89ab2033" providerId="AD" clId="Web-{21D83108-BA9B-A7EB-0C55-5C1F765A99E4}" dt="2024-11-07T19:40:38.967" v="115"/>
        <pc:sldMkLst>
          <pc:docMk/>
          <pc:sldMk cId="2067876030" sldId="291"/>
        </pc:sldMkLst>
      </pc:sldChg>
      <pc:sldChg chg="add del">
        <pc:chgData name="Cody Carlson" userId="S::crc21h@fsu.edu::609fdf51-6566-48e3-9bea-493f89ab2033" providerId="AD" clId="Web-{21D83108-BA9B-A7EB-0C55-5C1F765A99E4}" dt="2024-11-07T19:39:28.762" v="102"/>
        <pc:sldMkLst>
          <pc:docMk/>
          <pc:sldMk cId="3665579827" sldId="297"/>
        </pc:sldMkLst>
      </pc:sldChg>
      <pc:sldChg chg="del">
        <pc:chgData name="Cody Carlson" userId="S::crc21h@fsu.edu::609fdf51-6566-48e3-9bea-493f89ab2033" providerId="AD" clId="Web-{21D83108-BA9B-A7EB-0C55-5C1F765A99E4}" dt="2024-11-07T19:40:59.780" v="123"/>
        <pc:sldMkLst>
          <pc:docMk/>
          <pc:sldMk cId="518794887" sldId="298"/>
        </pc:sldMkLst>
      </pc:sldChg>
      <pc:sldChg chg="del">
        <pc:chgData name="Cody Carlson" userId="S::crc21h@fsu.edu::609fdf51-6566-48e3-9bea-493f89ab2033" providerId="AD" clId="Web-{21D83108-BA9B-A7EB-0C55-5C1F765A99E4}" dt="2024-11-07T19:40:50.686" v="119"/>
        <pc:sldMkLst>
          <pc:docMk/>
          <pc:sldMk cId="3778548523" sldId="299"/>
        </pc:sldMkLst>
      </pc:sldChg>
      <pc:sldChg chg="del">
        <pc:chgData name="Cody Carlson" userId="S::crc21h@fsu.edu::609fdf51-6566-48e3-9bea-493f89ab2033" providerId="AD" clId="Web-{21D83108-BA9B-A7EB-0C55-5C1F765A99E4}" dt="2024-11-07T19:40:59.764" v="122"/>
        <pc:sldMkLst>
          <pc:docMk/>
          <pc:sldMk cId="1390958407" sldId="300"/>
        </pc:sldMkLst>
      </pc:sldChg>
      <pc:sldChg chg="add del mod ord modShow">
        <pc:chgData name="Cody Carlson" userId="S::crc21h@fsu.edu::609fdf51-6566-48e3-9bea-493f89ab2033" providerId="AD" clId="Web-{21D83108-BA9B-A7EB-0C55-5C1F765A99E4}" dt="2024-11-07T19:40:33.685" v="114"/>
        <pc:sldMkLst>
          <pc:docMk/>
          <pc:sldMk cId="2867204719" sldId="301"/>
        </pc:sldMkLst>
      </pc:sldChg>
      <pc:sldChg chg="del">
        <pc:chgData name="Cody Carlson" userId="S::crc21h@fsu.edu::609fdf51-6566-48e3-9bea-493f89ab2033" providerId="AD" clId="Web-{21D83108-BA9B-A7EB-0C55-5C1F765A99E4}" dt="2024-11-07T19:40:59.733" v="121"/>
        <pc:sldMkLst>
          <pc:docMk/>
          <pc:sldMk cId="3163970683" sldId="302"/>
        </pc:sldMkLst>
      </pc:sldChg>
      <pc:sldChg chg="ord">
        <pc:chgData name="Cody Carlson" userId="S::crc21h@fsu.edu::609fdf51-6566-48e3-9bea-493f89ab2033" providerId="AD" clId="Web-{21D83108-BA9B-A7EB-0C55-5C1F765A99E4}" dt="2024-11-07T19:27:24.638" v="1"/>
        <pc:sldMkLst>
          <pc:docMk/>
          <pc:sldMk cId="1541399928" sldId="303"/>
        </pc:sldMkLst>
      </pc:sldChg>
      <pc:sldChg chg="del">
        <pc:chgData name="Cody Carlson" userId="S::crc21h@fsu.edu::609fdf51-6566-48e3-9bea-493f89ab2033" providerId="AD" clId="Web-{21D83108-BA9B-A7EB-0C55-5C1F765A99E4}" dt="2024-11-07T19:40:59.717" v="120"/>
        <pc:sldMkLst>
          <pc:docMk/>
          <pc:sldMk cId="1936017116" sldId="315"/>
        </pc:sldMkLst>
      </pc:sldChg>
      <pc:sldChg chg="del">
        <pc:chgData name="Cody Carlson" userId="S::crc21h@fsu.edu::609fdf51-6566-48e3-9bea-493f89ab2033" providerId="AD" clId="Web-{21D83108-BA9B-A7EB-0C55-5C1F765A99E4}" dt="2024-11-07T19:38:21.792" v="86"/>
        <pc:sldMkLst>
          <pc:docMk/>
          <pc:sldMk cId="281931728" sldId="316"/>
        </pc:sldMkLst>
      </pc:sldChg>
      <pc:sldChg chg="del">
        <pc:chgData name="Cody Carlson" userId="S::crc21h@fsu.edu::609fdf51-6566-48e3-9bea-493f89ab2033" providerId="AD" clId="Web-{21D83108-BA9B-A7EB-0C55-5C1F765A99E4}" dt="2024-11-07T19:38:17.636" v="85"/>
        <pc:sldMkLst>
          <pc:docMk/>
          <pc:sldMk cId="2047394717" sldId="319"/>
        </pc:sldMkLst>
      </pc:sldChg>
      <pc:sldChg chg="del">
        <pc:chgData name="Cody Carlson" userId="S::crc21h@fsu.edu::609fdf51-6566-48e3-9bea-493f89ab2033" providerId="AD" clId="Web-{21D83108-BA9B-A7EB-0C55-5C1F765A99E4}" dt="2024-11-07T19:40:44.529" v="117"/>
        <pc:sldMkLst>
          <pc:docMk/>
          <pc:sldMk cId="1188301530" sldId="320"/>
        </pc:sldMkLst>
      </pc:sldChg>
      <pc:sldChg chg="del">
        <pc:chgData name="Cody Carlson" userId="S::crc21h@fsu.edu::609fdf51-6566-48e3-9bea-493f89ab2033" providerId="AD" clId="Web-{21D83108-BA9B-A7EB-0C55-5C1F765A99E4}" dt="2024-11-07T19:40:48.201" v="118"/>
        <pc:sldMkLst>
          <pc:docMk/>
          <pc:sldMk cId="2577166943" sldId="321"/>
        </pc:sldMkLst>
      </pc:sldChg>
      <pc:sldChg chg="add del">
        <pc:chgData name="Cody Carlson" userId="S::crc21h@fsu.edu::609fdf51-6566-48e3-9bea-493f89ab2033" providerId="AD" clId="Web-{21D83108-BA9B-A7EB-0C55-5C1F765A99E4}" dt="2024-11-07T19:39:28.762" v="103"/>
        <pc:sldMkLst>
          <pc:docMk/>
          <pc:sldMk cId="2079594171" sldId="323"/>
        </pc:sldMkLst>
      </pc:sldChg>
      <pc:sldChg chg="del">
        <pc:chgData name="Cody Carlson" userId="S::crc21h@fsu.edu::609fdf51-6566-48e3-9bea-493f89ab2033" providerId="AD" clId="Web-{21D83108-BA9B-A7EB-0C55-5C1F765A99E4}" dt="2024-11-07T19:38:14.339" v="84"/>
        <pc:sldMkLst>
          <pc:docMk/>
          <pc:sldMk cId="2500924537" sldId="324"/>
        </pc:sldMkLst>
      </pc:sldChg>
      <pc:sldChg chg="modSp">
        <pc:chgData name="Cody Carlson" userId="S::crc21h@fsu.edu::609fdf51-6566-48e3-9bea-493f89ab2033" providerId="AD" clId="Web-{21D83108-BA9B-A7EB-0C55-5C1F765A99E4}" dt="2024-11-07T19:46:14.114" v="168" actId="20577"/>
        <pc:sldMkLst>
          <pc:docMk/>
          <pc:sldMk cId="1265577860" sldId="325"/>
        </pc:sldMkLst>
        <pc:spChg chg="mod">
          <ac:chgData name="Cody Carlson" userId="S::crc21h@fsu.edu::609fdf51-6566-48e3-9bea-493f89ab2033" providerId="AD" clId="Web-{21D83108-BA9B-A7EB-0C55-5C1F765A99E4}" dt="2024-11-07T19:45:00.503" v="130" actId="1076"/>
          <ac:spMkLst>
            <pc:docMk/>
            <pc:sldMk cId="1265577860" sldId="325"/>
            <ac:spMk id="44" creationId="{05889116-F2A9-5D90-ED17-3D704A635CBF}"/>
          </ac:spMkLst>
        </pc:spChg>
        <pc:spChg chg="mod">
          <ac:chgData name="Cody Carlson" userId="S::crc21h@fsu.edu::609fdf51-6566-48e3-9bea-493f89ab2033" providerId="AD" clId="Web-{21D83108-BA9B-A7EB-0C55-5C1F765A99E4}" dt="2024-11-07T19:46:14.114" v="168" actId="20577"/>
          <ac:spMkLst>
            <pc:docMk/>
            <pc:sldMk cId="1265577860" sldId="325"/>
            <ac:spMk id="46" creationId="{E951212D-EE10-F799-E500-6E45149A2B97}"/>
          </ac:spMkLst>
        </pc:spChg>
      </pc:sldChg>
      <pc:sldChg chg="add del">
        <pc:chgData name="Cody Carlson" userId="S::crc21h@fsu.edu::609fdf51-6566-48e3-9bea-493f89ab2033" providerId="AD" clId="Web-{21D83108-BA9B-A7EB-0C55-5C1F765A99E4}" dt="2024-11-07T19:40:30.482" v="113"/>
        <pc:sldMkLst>
          <pc:docMk/>
          <pc:sldMk cId="3620229779" sldId="328"/>
        </pc:sldMkLst>
      </pc:sldChg>
      <pc:sldChg chg="add del">
        <pc:chgData name="Cody Carlson" userId="S::crc21h@fsu.edu::609fdf51-6566-48e3-9bea-493f89ab2033" providerId="AD" clId="Web-{21D83108-BA9B-A7EB-0C55-5C1F765A99E4}" dt="2024-11-07T19:39:28.684" v="101"/>
        <pc:sldMkLst>
          <pc:docMk/>
          <pc:sldMk cId="1290247004" sldId="329"/>
        </pc:sldMkLst>
      </pc:sldChg>
      <pc:sldChg chg="del">
        <pc:chgData name="Cody Carlson" userId="S::crc21h@fsu.edu::609fdf51-6566-48e3-9bea-493f89ab2033" providerId="AD" clId="Web-{21D83108-BA9B-A7EB-0C55-5C1F765A99E4}" dt="2024-11-07T19:40:42.201" v="116"/>
        <pc:sldMkLst>
          <pc:docMk/>
          <pc:sldMk cId="3717954929" sldId="330"/>
        </pc:sldMkLst>
      </pc:sldChg>
      <pc:sldChg chg="addSp modSp add del">
        <pc:chgData name="Cody Carlson" userId="S::crc21h@fsu.edu::609fdf51-6566-48e3-9bea-493f89ab2033" providerId="AD" clId="Web-{21D83108-BA9B-A7EB-0C55-5C1F765A99E4}" dt="2024-11-07T20:26:51.790" v="693" actId="20577"/>
        <pc:sldMkLst>
          <pc:docMk/>
          <pc:sldMk cId="3641443114" sldId="333"/>
        </pc:sldMkLst>
        <pc:spChg chg="mod">
          <ac:chgData name="Cody Carlson" userId="S::crc21h@fsu.edu::609fdf51-6566-48e3-9bea-493f89ab2033" providerId="AD" clId="Web-{21D83108-BA9B-A7EB-0C55-5C1F765A99E4}" dt="2024-11-07T19:32:14.441" v="33" actId="20577"/>
          <ac:spMkLst>
            <pc:docMk/>
            <pc:sldMk cId="3641443114" sldId="333"/>
            <ac:spMk id="9" creationId="{377C663E-35B8-C3F1-DCDA-BCC5406EC8E9}"/>
          </ac:spMkLst>
        </pc:spChg>
        <pc:spChg chg="mod">
          <ac:chgData name="Cody Carlson" userId="S::crc21h@fsu.edu::609fdf51-6566-48e3-9bea-493f89ab2033" providerId="AD" clId="Web-{21D83108-BA9B-A7EB-0C55-5C1F765A99E4}" dt="2024-11-07T19:32:39.285" v="65" actId="20577"/>
          <ac:spMkLst>
            <pc:docMk/>
            <pc:sldMk cId="3641443114" sldId="333"/>
            <ac:spMk id="33" creationId="{972B7962-8FA8-C674-E561-5437226E8E13}"/>
          </ac:spMkLst>
        </pc:spChg>
        <pc:spChg chg="mod">
          <ac:chgData name="Cody Carlson" userId="S::crc21h@fsu.edu::609fdf51-6566-48e3-9bea-493f89ab2033" providerId="AD" clId="Web-{21D83108-BA9B-A7EB-0C55-5C1F765A99E4}" dt="2024-11-07T20:26:51.790" v="693" actId="20577"/>
          <ac:spMkLst>
            <pc:docMk/>
            <pc:sldMk cId="3641443114" sldId="333"/>
            <ac:spMk id="39" creationId="{BDB648E0-16D1-E7AC-886C-09D0A42AB324}"/>
          </ac:spMkLst>
        </pc:spChg>
        <pc:picChg chg="add mod">
          <ac:chgData name="Cody Carlson" userId="S::crc21h@fsu.edu::609fdf51-6566-48e3-9bea-493f89ab2033" providerId="AD" clId="Web-{21D83108-BA9B-A7EB-0C55-5C1F765A99E4}" dt="2024-11-07T19:31:33.284" v="29"/>
          <ac:picMkLst>
            <pc:docMk/>
            <pc:sldMk cId="3641443114" sldId="333"/>
            <ac:picMk id="11" creationId="{110A39B6-1CA4-85CB-DB7A-A641A617E3F5}"/>
          </ac:picMkLst>
        </pc:picChg>
        <pc:picChg chg="add mod">
          <ac:chgData name="Cody Carlson" userId="S::crc21h@fsu.edu::609fdf51-6566-48e3-9bea-493f89ab2033" providerId="AD" clId="Web-{21D83108-BA9B-A7EB-0C55-5C1F765A99E4}" dt="2024-11-07T19:40:13.185" v="109" actId="1076"/>
          <ac:picMkLst>
            <pc:docMk/>
            <pc:sldMk cId="3641443114" sldId="333"/>
            <ac:picMk id="12" creationId="{1867BB06-EE47-D077-3813-F7BC8B73DC7D}"/>
          </ac:picMkLst>
        </pc:picChg>
      </pc:sldChg>
      <pc:sldChg chg="addSp delSp modSp">
        <pc:chgData name="Cody Carlson" userId="S::crc21h@fsu.edu::609fdf51-6566-48e3-9bea-493f89ab2033" providerId="AD" clId="Web-{21D83108-BA9B-A7EB-0C55-5C1F765A99E4}" dt="2024-11-07T19:59:36.334" v="337"/>
        <pc:sldMkLst>
          <pc:docMk/>
          <pc:sldMk cId="3477492962" sldId="335"/>
        </pc:sldMkLst>
        <pc:spChg chg="mod">
          <ac:chgData name="Cody Carlson" userId="S::crc21h@fsu.edu::609fdf51-6566-48e3-9bea-493f89ab2033" providerId="AD" clId="Web-{21D83108-BA9B-A7EB-0C55-5C1F765A99E4}" dt="2024-11-07T19:56:30.143" v="211" actId="20577"/>
          <ac:spMkLst>
            <pc:docMk/>
            <pc:sldMk cId="3477492962" sldId="335"/>
            <ac:spMk id="5" creationId="{AA93C47F-8A0A-7B03-036A-CFBECAC148B3}"/>
          </ac:spMkLst>
        </pc:spChg>
        <pc:graphicFrameChg chg="add mod ord modGraphic">
          <ac:chgData name="Cody Carlson" userId="S::crc21h@fsu.edu::609fdf51-6566-48e3-9bea-493f89ab2033" providerId="AD" clId="Web-{21D83108-BA9B-A7EB-0C55-5C1F765A99E4}" dt="2024-11-07T19:59:36.334" v="337"/>
          <ac:graphicFrameMkLst>
            <pc:docMk/>
            <pc:sldMk cId="3477492962" sldId="335"/>
            <ac:graphicFrameMk id="105" creationId="{49141E2D-AD05-92F1-745F-0D7F6E78210B}"/>
          </ac:graphicFrameMkLst>
        </pc:graphicFrameChg>
      </pc:sldChg>
      <pc:sldChg chg="addSp delSp modSp add mod replId modShow">
        <pc:chgData name="Cody Carlson" userId="S::crc21h@fsu.edu::609fdf51-6566-48e3-9bea-493f89ab2033" providerId="AD" clId="Web-{21D83108-BA9B-A7EB-0C55-5C1F765A99E4}" dt="2024-11-07T20:06:44.921" v="537"/>
        <pc:sldMkLst>
          <pc:docMk/>
          <pc:sldMk cId="1321085558" sldId="339"/>
        </pc:sldMkLst>
      </pc:sldChg>
      <pc:sldChg chg="modSp add mod replId modShow">
        <pc:chgData name="Cody Carlson" userId="S::crc21h@fsu.edu::609fdf51-6566-48e3-9bea-493f89ab2033" providerId="AD" clId="Web-{21D83108-BA9B-A7EB-0C55-5C1F765A99E4}" dt="2024-11-07T20:06:47.953" v="538"/>
        <pc:sldMkLst>
          <pc:docMk/>
          <pc:sldMk cId="2198365435" sldId="341"/>
        </pc:sldMkLst>
      </pc:sldChg>
      <pc:sldChg chg="addSp delSp modSp add replId">
        <pc:chgData name="Cody Carlson" userId="S::crc21h@fsu.edu::609fdf51-6566-48e3-9bea-493f89ab2033" providerId="AD" clId="Web-{21D83108-BA9B-A7EB-0C55-5C1F765A99E4}" dt="2024-11-07T20:19:02.108" v="677" actId="1076"/>
        <pc:sldMkLst>
          <pc:docMk/>
          <pc:sldMk cId="1170329479" sldId="342"/>
        </pc:sldMkLst>
        <pc:spChg chg="mod">
          <ac:chgData name="Cody Carlson" userId="S::crc21h@fsu.edu::609fdf51-6566-48e3-9bea-493f89ab2033" providerId="AD" clId="Web-{21D83108-BA9B-A7EB-0C55-5C1F765A99E4}" dt="2024-11-07T20:07:35.500" v="541" actId="20577"/>
          <ac:spMkLst>
            <pc:docMk/>
            <pc:sldMk cId="1170329479" sldId="342"/>
            <ac:spMk id="5" creationId="{AA93C47F-8A0A-7B03-036A-CFBECAC148B3}"/>
          </ac:spMkLst>
        </pc:spChg>
        <pc:spChg chg="add mod">
          <ac:chgData name="Cody Carlson" userId="S::crc21h@fsu.edu::609fdf51-6566-48e3-9bea-493f89ab2033" providerId="AD" clId="Web-{21D83108-BA9B-A7EB-0C55-5C1F765A99E4}" dt="2024-11-07T20:13:43.992" v="662" actId="1076"/>
          <ac:spMkLst>
            <pc:docMk/>
            <pc:sldMk cId="1170329479" sldId="342"/>
            <ac:spMk id="16" creationId="{448832EB-E27B-73B7-30D2-3DDF8B4B4F25}"/>
          </ac:spMkLst>
        </pc:spChg>
        <pc:spChg chg="add mod">
          <ac:chgData name="Cody Carlson" userId="S::crc21h@fsu.edu::609fdf51-6566-48e3-9bea-493f89ab2033" providerId="AD" clId="Web-{21D83108-BA9B-A7EB-0C55-5C1F765A99E4}" dt="2024-11-07T20:13:47.727" v="663" actId="1076"/>
          <ac:spMkLst>
            <pc:docMk/>
            <pc:sldMk cId="1170329479" sldId="342"/>
            <ac:spMk id="18" creationId="{A87570D7-A311-2FFF-A088-EC63E96BAF19}"/>
          </ac:spMkLst>
        </pc:spChg>
        <pc:picChg chg="add mod">
          <ac:chgData name="Cody Carlson" userId="S::crc21h@fsu.edu::609fdf51-6566-48e3-9bea-493f89ab2033" providerId="AD" clId="Web-{21D83108-BA9B-A7EB-0C55-5C1F765A99E4}" dt="2024-11-07T20:18:10.092" v="674" actId="1076"/>
          <ac:picMkLst>
            <pc:docMk/>
            <pc:sldMk cId="1170329479" sldId="342"/>
            <ac:picMk id="19" creationId="{B5F5005D-F73A-48F3-57BA-F7F958B3395D}"/>
          </ac:picMkLst>
        </pc:picChg>
        <pc:picChg chg="add mod">
          <ac:chgData name="Cody Carlson" userId="S::crc21h@fsu.edu::609fdf51-6566-48e3-9bea-493f89ab2033" providerId="AD" clId="Web-{21D83108-BA9B-A7EB-0C55-5C1F765A99E4}" dt="2024-11-07T20:19:02.108" v="677" actId="1076"/>
          <ac:picMkLst>
            <pc:docMk/>
            <pc:sldMk cId="1170329479" sldId="342"/>
            <ac:picMk id="22" creationId="{A84753E1-1DF4-26CD-C1BD-2740DB6E6B3D}"/>
          </ac:picMkLst>
        </pc:picChg>
        <pc:picChg chg="add mod">
          <ac:chgData name="Cody Carlson" userId="S::crc21h@fsu.edu::609fdf51-6566-48e3-9bea-493f89ab2033" providerId="AD" clId="Web-{21D83108-BA9B-A7EB-0C55-5C1F765A99E4}" dt="2024-11-07T20:18:58.405" v="676" actId="1076"/>
          <ac:picMkLst>
            <pc:docMk/>
            <pc:sldMk cId="1170329479" sldId="342"/>
            <ac:picMk id="23" creationId="{F21EE50B-3E34-0247-9D00-BF678AED239E}"/>
          </ac:picMkLst>
        </pc:picChg>
      </pc:sldChg>
    </pc:docChg>
  </pc:docChgLst>
  <pc:docChgLst>
    <pc:chgData name="Megan Jadush" userId="S::mmj20bd@fsu.edu::f366f1ef-3374-422c-a9df-d35b78e451a8" providerId="AD" clId="Web-{34AF1736-075C-A0EE-C315-3652A7181255}"/>
    <pc:docChg chg="modSld">
      <pc:chgData name="Megan Jadush" userId="S::mmj20bd@fsu.edu::f366f1ef-3374-422c-a9df-d35b78e451a8" providerId="AD" clId="Web-{34AF1736-075C-A0EE-C315-3652A7181255}" dt="2024-11-12T21:01:46.577" v="121" actId="20577"/>
      <pc:docMkLst>
        <pc:docMk/>
      </pc:docMkLst>
      <pc:sldChg chg="modSp">
        <pc:chgData name="Megan Jadush" userId="S::mmj20bd@fsu.edu::f366f1ef-3374-422c-a9df-d35b78e451a8" providerId="AD" clId="Web-{34AF1736-075C-A0EE-C315-3652A7181255}" dt="2024-11-12T20:37:16.205" v="94" actId="20577"/>
        <pc:sldMkLst>
          <pc:docMk/>
          <pc:sldMk cId="3477492962" sldId="335"/>
        </pc:sldMkLst>
        <pc:spChg chg="mod">
          <ac:chgData name="Megan Jadush" userId="S::mmj20bd@fsu.edu::f366f1ef-3374-422c-a9df-d35b78e451a8" providerId="AD" clId="Web-{34AF1736-075C-A0EE-C315-3652A7181255}" dt="2024-11-12T20:37:16.205" v="94" actId="20577"/>
          <ac:spMkLst>
            <pc:docMk/>
            <pc:sldMk cId="3477492962" sldId="335"/>
            <ac:spMk id="6" creationId="{94A8E20D-2806-8C0A-2617-599408F1F7F1}"/>
          </ac:spMkLst>
        </pc:spChg>
      </pc:sldChg>
      <pc:sldChg chg="modSp">
        <pc:chgData name="Megan Jadush" userId="S::mmj20bd@fsu.edu::f366f1ef-3374-422c-a9df-d35b78e451a8" providerId="AD" clId="Web-{34AF1736-075C-A0EE-C315-3652A7181255}" dt="2024-11-12T20:40:11.178" v="116" actId="1076"/>
        <pc:sldMkLst>
          <pc:docMk/>
          <pc:sldMk cId="1170329479" sldId="342"/>
        </pc:sldMkLst>
        <pc:spChg chg="mod">
          <ac:chgData name="Megan Jadush" userId="S::mmj20bd@fsu.edu::f366f1ef-3374-422c-a9df-d35b78e451a8" providerId="AD" clId="Web-{34AF1736-075C-A0EE-C315-3652A7181255}" dt="2024-11-12T20:39:57.677" v="113" actId="20577"/>
          <ac:spMkLst>
            <pc:docMk/>
            <pc:sldMk cId="1170329479" sldId="342"/>
            <ac:spMk id="5" creationId="{AA93C47F-8A0A-7B03-036A-CFBECAC148B3}"/>
          </ac:spMkLst>
        </pc:spChg>
        <pc:spChg chg="mod">
          <ac:chgData name="Megan Jadush" userId="S::mmj20bd@fsu.edu::f366f1ef-3374-422c-a9df-d35b78e451a8" providerId="AD" clId="Web-{34AF1736-075C-A0EE-C315-3652A7181255}" dt="2024-11-12T20:37:23.799" v="103" actId="20577"/>
          <ac:spMkLst>
            <pc:docMk/>
            <pc:sldMk cId="1170329479" sldId="342"/>
            <ac:spMk id="6" creationId="{94A8E20D-2806-8C0A-2617-599408F1F7F1}"/>
          </ac:spMkLst>
        </pc:spChg>
        <pc:picChg chg="mod">
          <ac:chgData name="Megan Jadush" userId="S::mmj20bd@fsu.edu::f366f1ef-3374-422c-a9df-d35b78e451a8" providerId="AD" clId="Web-{34AF1736-075C-A0EE-C315-3652A7181255}" dt="2024-11-12T20:40:11.162" v="114" actId="1076"/>
          <ac:picMkLst>
            <pc:docMk/>
            <pc:sldMk cId="1170329479" sldId="342"/>
            <ac:picMk id="19" creationId="{B5F5005D-F73A-48F3-57BA-F7F958B3395D}"/>
          </ac:picMkLst>
        </pc:picChg>
        <pc:picChg chg="mod">
          <ac:chgData name="Megan Jadush" userId="S::mmj20bd@fsu.edu::f366f1ef-3374-422c-a9df-d35b78e451a8" providerId="AD" clId="Web-{34AF1736-075C-A0EE-C315-3652A7181255}" dt="2024-11-12T20:40:11.178" v="115" actId="1076"/>
          <ac:picMkLst>
            <pc:docMk/>
            <pc:sldMk cId="1170329479" sldId="342"/>
            <ac:picMk id="22" creationId="{A84753E1-1DF4-26CD-C1BD-2740DB6E6B3D}"/>
          </ac:picMkLst>
        </pc:picChg>
        <pc:picChg chg="mod">
          <ac:chgData name="Megan Jadush" userId="S::mmj20bd@fsu.edu::f366f1ef-3374-422c-a9df-d35b78e451a8" providerId="AD" clId="Web-{34AF1736-075C-A0EE-C315-3652A7181255}" dt="2024-11-12T20:40:11.178" v="116" actId="1076"/>
          <ac:picMkLst>
            <pc:docMk/>
            <pc:sldMk cId="1170329479" sldId="342"/>
            <ac:picMk id="23" creationId="{F21EE50B-3E34-0247-9D00-BF678AED239E}"/>
          </ac:picMkLst>
        </pc:picChg>
      </pc:sldChg>
      <pc:sldChg chg="modSp">
        <pc:chgData name="Megan Jadush" userId="S::mmj20bd@fsu.edu::f366f1ef-3374-422c-a9df-d35b78e451a8" providerId="AD" clId="Web-{34AF1736-075C-A0EE-C315-3652A7181255}" dt="2024-11-12T21:01:46.577" v="121" actId="20577"/>
        <pc:sldMkLst>
          <pc:docMk/>
          <pc:sldMk cId="2471572376" sldId="352"/>
        </pc:sldMkLst>
        <pc:spChg chg="mod">
          <ac:chgData name="Megan Jadush" userId="S::mmj20bd@fsu.edu::f366f1ef-3374-422c-a9df-d35b78e451a8" providerId="AD" clId="Web-{34AF1736-075C-A0EE-C315-3652A7181255}" dt="2024-11-12T21:01:46.577" v="121" actId="20577"/>
          <ac:spMkLst>
            <pc:docMk/>
            <pc:sldMk cId="2471572376" sldId="352"/>
            <ac:spMk id="8" creationId="{2A6A2EBF-2D37-B4F5-A144-A24222A8F11C}"/>
          </ac:spMkLst>
        </pc:spChg>
        <pc:spChg chg="mod">
          <ac:chgData name="Megan Jadush" userId="S::mmj20bd@fsu.edu::f366f1ef-3374-422c-a9df-d35b78e451a8" providerId="AD" clId="Web-{34AF1736-075C-A0EE-C315-3652A7181255}" dt="2024-11-12T21:01:40.859" v="119" actId="20577"/>
          <ac:spMkLst>
            <pc:docMk/>
            <pc:sldMk cId="2471572376" sldId="352"/>
            <ac:spMk id="14" creationId="{C8589046-68A2-44DF-5F94-2380532D06C0}"/>
          </ac:spMkLst>
        </pc:spChg>
      </pc:sldChg>
      <pc:sldChg chg="modSp">
        <pc:chgData name="Megan Jadush" userId="S::mmj20bd@fsu.edu::f366f1ef-3374-422c-a9df-d35b78e451a8" providerId="AD" clId="Web-{34AF1736-075C-A0EE-C315-3652A7181255}" dt="2024-11-12T20:36:12.235" v="8" actId="20577"/>
        <pc:sldMkLst>
          <pc:docMk/>
          <pc:sldMk cId="3018425928" sldId="354"/>
        </pc:sldMkLst>
        <pc:spChg chg="mod">
          <ac:chgData name="Megan Jadush" userId="S::mmj20bd@fsu.edu::f366f1ef-3374-422c-a9df-d35b78e451a8" providerId="AD" clId="Web-{34AF1736-075C-A0EE-C315-3652A7181255}" dt="2024-11-12T20:36:12.235" v="8" actId="20577"/>
          <ac:spMkLst>
            <pc:docMk/>
            <pc:sldMk cId="3018425928" sldId="354"/>
            <ac:spMk id="6" creationId="{395E6A4A-DC3E-68F1-C18F-96C1E1A32EEB}"/>
          </ac:spMkLst>
        </pc:spChg>
      </pc:sldChg>
      <pc:sldChg chg="modSp">
        <pc:chgData name="Megan Jadush" userId="S::mmj20bd@fsu.edu::f366f1ef-3374-422c-a9df-d35b78e451a8" providerId="AD" clId="Web-{34AF1736-075C-A0EE-C315-3652A7181255}" dt="2024-11-12T20:36:18.797" v="17" actId="20577"/>
        <pc:sldMkLst>
          <pc:docMk/>
          <pc:sldMk cId="3969079887" sldId="356"/>
        </pc:sldMkLst>
        <pc:spChg chg="mod">
          <ac:chgData name="Megan Jadush" userId="S::mmj20bd@fsu.edu::f366f1ef-3374-422c-a9df-d35b78e451a8" providerId="AD" clId="Web-{34AF1736-075C-A0EE-C315-3652A7181255}" dt="2024-11-12T20:36:18.797" v="17" actId="20577"/>
          <ac:spMkLst>
            <pc:docMk/>
            <pc:sldMk cId="3969079887" sldId="356"/>
            <ac:spMk id="6" creationId="{4E8A7C26-D7F7-39EF-CFAB-6E5992BE51F4}"/>
          </ac:spMkLst>
        </pc:spChg>
      </pc:sldChg>
      <pc:sldChg chg="modSp">
        <pc:chgData name="Megan Jadush" userId="S::mmj20bd@fsu.edu::f366f1ef-3374-422c-a9df-d35b78e451a8" providerId="AD" clId="Web-{34AF1736-075C-A0EE-C315-3652A7181255}" dt="2024-11-12T20:36:26.751" v="25" actId="20577"/>
        <pc:sldMkLst>
          <pc:docMk/>
          <pc:sldMk cId="87110474" sldId="358"/>
        </pc:sldMkLst>
        <pc:spChg chg="mod">
          <ac:chgData name="Megan Jadush" userId="S::mmj20bd@fsu.edu::f366f1ef-3374-422c-a9df-d35b78e451a8" providerId="AD" clId="Web-{34AF1736-075C-A0EE-C315-3652A7181255}" dt="2024-11-12T20:36:26.751" v="25" actId="20577"/>
          <ac:spMkLst>
            <pc:docMk/>
            <pc:sldMk cId="87110474" sldId="358"/>
            <ac:spMk id="6" creationId="{AE7156C1-DE25-8912-9C73-044D00A815C4}"/>
          </ac:spMkLst>
        </pc:spChg>
      </pc:sldChg>
      <pc:sldChg chg="modSp">
        <pc:chgData name="Megan Jadush" userId="S::mmj20bd@fsu.edu::f366f1ef-3374-422c-a9df-d35b78e451a8" providerId="AD" clId="Web-{34AF1736-075C-A0EE-C315-3652A7181255}" dt="2024-11-12T20:36:37.970" v="46" actId="20577"/>
        <pc:sldMkLst>
          <pc:docMk/>
          <pc:sldMk cId="1698335485" sldId="359"/>
        </pc:sldMkLst>
        <pc:spChg chg="mod">
          <ac:chgData name="Megan Jadush" userId="S::mmj20bd@fsu.edu::f366f1ef-3374-422c-a9df-d35b78e451a8" providerId="AD" clId="Web-{34AF1736-075C-A0EE-C315-3652A7181255}" dt="2024-11-12T20:36:37.970" v="46" actId="20577"/>
          <ac:spMkLst>
            <pc:docMk/>
            <pc:sldMk cId="1698335485" sldId="359"/>
            <ac:spMk id="6" creationId="{72213B78-0498-5186-13E4-3238C527310D}"/>
          </ac:spMkLst>
        </pc:spChg>
      </pc:sldChg>
      <pc:sldChg chg="modSp">
        <pc:chgData name="Megan Jadush" userId="S::mmj20bd@fsu.edu::f366f1ef-3374-422c-a9df-d35b78e451a8" providerId="AD" clId="Web-{34AF1736-075C-A0EE-C315-3652A7181255}" dt="2024-11-12T20:36:30.907" v="34" actId="20577"/>
        <pc:sldMkLst>
          <pc:docMk/>
          <pc:sldMk cId="3509647551" sldId="361"/>
        </pc:sldMkLst>
        <pc:spChg chg="mod">
          <ac:chgData name="Megan Jadush" userId="S::mmj20bd@fsu.edu::f366f1ef-3374-422c-a9df-d35b78e451a8" providerId="AD" clId="Web-{34AF1736-075C-A0EE-C315-3652A7181255}" dt="2024-11-12T20:36:30.907" v="34" actId="20577"/>
          <ac:spMkLst>
            <pc:docMk/>
            <pc:sldMk cId="3509647551" sldId="361"/>
            <ac:spMk id="6" creationId="{E7409764-785F-DA66-3BB4-B1CE589CA85B}"/>
          </ac:spMkLst>
        </pc:spChg>
      </pc:sldChg>
      <pc:sldChg chg="modSp">
        <pc:chgData name="Megan Jadush" userId="S::mmj20bd@fsu.edu::f366f1ef-3374-422c-a9df-d35b78e451a8" providerId="AD" clId="Web-{34AF1736-075C-A0EE-C315-3652A7181255}" dt="2024-11-12T20:36:50.251" v="64" actId="20577"/>
        <pc:sldMkLst>
          <pc:docMk/>
          <pc:sldMk cId="3866003788" sldId="362"/>
        </pc:sldMkLst>
        <pc:spChg chg="mod">
          <ac:chgData name="Megan Jadush" userId="S::mmj20bd@fsu.edu::f366f1ef-3374-422c-a9df-d35b78e451a8" providerId="AD" clId="Web-{34AF1736-075C-A0EE-C315-3652A7181255}" dt="2024-11-12T20:36:50.251" v="64" actId="20577"/>
          <ac:spMkLst>
            <pc:docMk/>
            <pc:sldMk cId="3866003788" sldId="362"/>
            <ac:spMk id="6" creationId="{9B574B8E-D5BE-E5DB-EDD2-CFFB45C23545}"/>
          </ac:spMkLst>
        </pc:spChg>
      </pc:sldChg>
      <pc:sldChg chg="modSp">
        <pc:chgData name="Megan Jadush" userId="S::mmj20bd@fsu.edu::f366f1ef-3374-422c-a9df-d35b78e451a8" providerId="AD" clId="Web-{34AF1736-075C-A0EE-C315-3652A7181255}" dt="2024-11-12T20:36:44.110" v="55" actId="20577"/>
        <pc:sldMkLst>
          <pc:docMk/>
          <pc:sldMk cId="3886739598" sldId="363"/>
        </pc:sldMkLst>
        <pc:spChg chg="mod">
          <ac:chgData name="Megan Jadush" userId="S::mmj20bd@fsu.edu::f366f1ef-3374-422c-a9df-d35b78e451a8" providerId="AD" clId="Web-{34AF1736-075C-A0EE-C315-3652A7181255}" dt="2024-11-12T20:36:44.110" v="55" actId="20577"/>
          <ac:spMkLst>
            <pc:docMk/>
            <pc:sldMk cId="3886739598" sldId="363"/>
            <ac:spMk id="6" creationId="{9334551D-1284-88C1-F30C-158C926EA044}"/>
          </ac:spMkLst>
        </pc:spChg>
      </pc:sldChg>
      <pc:sldChg chg="modSp">
        <pc:chgData name="Megan Jadush" userId="S::mmj20bd@fsu.edu::f366f1ef-3374-422c-a9df-d35b78e451a8" providerId="AD" clId="Web-{34AF1736-075C-A0EE-C315-3652A7181255}" dt="2024-11-12T20:37:07.095" v="83" actId="20577"/>
        <pc:sldMkLst>
          <pc:docMk/>
          <pc:sldMk cId="2297351" sldId="364"/>
        </pc:sldMkLst>
        <pc:spChg chg="mod">
          <ac:chgData name="Megan Jadush" userId="S::mmj20bd@fsu.edu::f366f1ef-3374-422c-a9df-d35b78e451a8" providerId="AD" clId="Web-{34AF1736-075C-A0EE-C315-3652A7181255}" dt="2024-11-12T20:37:07.095" v="83" actId="20577"/>
          <ac:spMkLst>
            <pc:docMk/>
            <pc:sldMk cId="2297351" sldId="364"/>
            <ac:spMk id="6" creationId="{5C728CE2-51FA-8DC6-445B-9B31E03A9307}"/>
          </ac:spMkLst>
        </pc:spChg>
      </pc:sldChg>
      <pc:sldChg chg="modSp">
        <pc:chgData name="Megan Jadush" userId="S::mmj20bd@fsu.edu::f366f1ef-3374-422c-a9df-d35b78e451a8" providerId="AD" clId="Web-{34AF1736-075C-A0EE-C315-3652A7181255}" dt="2024-11-12T20:36:59.767" v="73" actId="20577"/>
        <pc:sldMkLst>
          <pc:docMk/>
          <pc:sldMk cId="1135296883" sldId="365"/>
        </pc:sldMkLst>
        <pc:spChg chg="mod">
          <ac:chgData name="Megan Jadush" userId="S::mmj20bd@fsu.edu::f366f1ef-3374-422c-a9df-d35b78e451a8" providerId="AD" clId="Web-{34AF1736-075C-A0EE-C315-3652A7181255}" dt="2024-11-12T20:36:59.767" v="73" actId="20577"/>
          <ac:spMkLst>
            <pc:docMk/>
            <pc:sldMk cId="1135296883" sldId="365"/>
            <ac:spMk id="6" creationId="{F04570F4-FA25-696F-0E4D-B1F0E4ACDBF3}"/>
          </ac:spMkLst>
        </pc:spChg>
      </pc:sldChg>
    </pc:docChg>
  </pc:docChgLst>
  <pc:docChgLst>
    <pc:chgData name="Natalie Boggess" userId="S::nab21h@fsu.edu::28a36031-8162-43df-bc2a-532eab1801d6" providerId="AD" clId="Web-{CF255E89-AD7E-15C6-4A24-2A749A30D234}"/>
    <pc:docChg chg="modSld sldOrd">
      <pc:chgData name="Natalie Boggess" userId="S::nab21h@fsu.edu::28a36031-8162-43df-bc2a-532eab1801d6" providerId="AD" clId="Web-{CF255E89-AD7E-15C6-4A24-2A749A30D234}" dt="2024-10-01T13:27:38.651" v="4"/>
      <pc:docMkLst>
        <pc:docMk/>
      </pc:docMkLst>
      <pc:sldChg chg="modSp">
        <pc:chgData name="Natalie Boggess" userId="S::nab21h@fsu.edu::28a36031-8162-43df-bc2a-532eab1801d6" providerId="AD" clId="Web-{CF255E89-AD7E-15C6-4A24-2A749A30D234}" dt="2024-10-01T13:26:34.884" v="0"/>
        <pc:sldMkLst>
          <pc:docMk/>
          <pc:sldMk cId="3934060637" sldId="294"/>
        </pc:sldMkLst>
        <pc:picChg chg="mod">
          <ac:chgData name="Natalie Boggess" userId="S::nab21h@fsu.edu::28a36031-8162-43df-bc2a-532eab1801d6" providerId="AD" clId="Web-{CF255E89-AD7E-15C6-4A24-2A749A30D234}" dt="2024-10-01T13:26:34.884" v="0"/>
          <ac:picMkLst>
            <pc:docMk/>
            <pc:sldMk cId="3934060637" sldId="294"/>
            <ac:picMk id="2" creationId="{517A15CB-9F75-7131-CB8D-5B53A6B02435}"/>
          </ac:picMkLst>
        </pc:picChg>
      </pc:sldChg>
      <pc:sldChg chg="modSp">
        <pc:chgData name="Natalie Boggess" userId="S::nab21h@fsu.edu::28a36031-8162-43df-bc2a-532eab1801d6" providerId="AD" clId="Web-{CF255E89-AD7E-15C6-4A24-2A749A30D234}" dt="2024-10-01T13:27:25.807" v="3" actId="20577"/>
        <pc:sldMkLst>
          <pc:docMk/>
          <pc:sldMk cId="1852048602" sldId="296"/>
        </pc:sldMkLst>
        <pc:spChg chg="mod">
          <ac:chgData name="Natalie Boggess" userId="S::nab21h@fsu.edu::28a36031-8162-43df-bc2a-532eab1801d6" providerId="AD" clId="Web-{CF255E89-AD7E-15C6-4A24-2A749A30D234}" dt="2024-10-01T13:27:25.807" v="3" actId="20577"/>
          <ac:spMkLst>
            <pc:docMk/>
            <pc:sldMk cId="1852048602" sldId="296"/>
            <ac:spMk id="8" creationId="{57BED98C-4769-A899-8D62-53D247957614}"/>
          </ac:spMkLst>
        </pc:spChg>
      </pc:sldChg>
      <pc:sldChg chg="ord">
        <pc:chgData name="Natalie Boggess" userId="S::nab21h@fsu.edu::28a36031-8162-43df-bc2a-532eab1801d6" providerId="AD" clId="Web-{CF255E89-AD7E-15C6-4A24-2A749A30D234}" dt="2024-10-01T13:27:38.651" v="4"/>
        <pc:sldMkLst>
          <pc:docMk/>
          <pc:sldMk cId="518794887" sldId="298"/>
        </pc:sldMkLst>
      </pc:sldChg>
    </pc:docChg>
  </pc:docChgLst>
  <pc:docChgLst>
    <pc:chgData name="John Baumann" userId="S::jcb20i@fsu.edu::8e96b917-5eb3-414e-83da-0805a527b9fc" providerId="AD" clId="Web-{CDADC993-F36C-1E0B-0D71-787F5F1E9912}"/>
    <pc:docChg chg="modSld">
      <pc:chgData name="John Baumann" userId="S::jcb20i@fsu.edu::8e96b917-5eb3-414e-83da-0805a527b9fc" providerId="AD" clId="Web-{CDADC993-F36C-1E0B-0D71-787F5F1E9912}" dt="2024-09-30T20:30:55.619" v="3"/>
      <pc:docMkLst>
        <pc:docMk/>
      </pc:docMkLst>
      <pc:sldChg chg="addSp delSp modSp">
        <pc:chgData name="John Baumann" userId="S::jcb20i@fsu.edu::8e96b917-5eb3-414e-83da-0805a527b9fc" providerId="AD" clId="Web-{CDADC993-F36C-1E0B-0D71-787F5F1E9912}" dt="2024-09-30T20:30:55.619" v="3"/>
        <pc:sldMkLst>
          <pc:docMk/>
          <pc:sldMk cId="3934060637" sldId="294"/>
        </pc:sldMkLst>
      </pc:sldChg>
    </pc:docChg>
  </pc:docChgLst>
  <pc:docChgLst>
    <pc:chgData name="John Baumann" userId="S::jcb20i@fsu.edu::8e96b917-5eb3-414e-83da-0805a527b9fc" providerId="AD" clId="Web-{D74CC0C7-CCF6-24B6-41D5-BD09D9FAC5BD}"/>
    <pc:docChg chg="modSld">
      <pc:chgData name="John Baumann" userId="S::jcb20i@fsu.edu::8e96b917-5eb3-414e-83da-0805a527b9fc" providerId="AD" clId="Web-{D74CC0C7-CCF6-24B6-41D5-BD09D9FAC5BD}" dt="2024-11-12T21:07:27.767" v="140" actId="20577"/>
      <pc:docMkLst>
        <pc:docMk/>
      </pc:docMkLst>
      <pc:sldChg chg="modSp">
        <pc:chgData name="John Baumann" userId="S::jcb20i@fsu.edu::8e96b917-5eb3-414e-83da-0805a527b9fc" providerId="AD" clId="Web-{D74CC0C7-CCF6-24B6-41D5-BD09D9FAC5BD}" dt="2024-11-12T21:07:27.767" v="140" actId="20577"/>
        <pc:sldMkLst>
          <pc:docMk/>
          <pc:sldMk cId="2471572376" sldId="352"/>
        </pc:sldMkLst>
        <pc:spChg chg="mod">
          <ac:chgData name="John Baumann" userId="S::jcb20i@fsu.edu::8e96b917-5eb3-414e-83da-0805a527b9fc" providerId="AD" clId="Web-{D74CC0C7-CCF6-24B6-41D5-BD09D9FAC5BD}" dt="2024-11-12T21:07:27.767" v="140" actId="20577"/>
          <ac:spMkLst>
            <pc:docMk/>
            <pc:sldMk cId="2471572376" sldId="352"/>
            <ac:spMk id="10" creationId="{D438F583-3F8D-28F8-15DD-7E63D55B1D93}"/>
          </ac:spMkLst>
        </pc:spChg>
        <pc:spChg chg="mod">
          <ac:chgData name="John Baumann" userId="S::jcb20i@fsu.edu::8e96b917-5eb3-414e-83da-0805a527b9fc" providerId="AD" clId="Web-{D74CC0C7-CCF6-24B6-41D5-BD09D9FAC5BD}" dt="2024-11-12T21:04:14.074" v="47" actId="20577"/>
          <ac:spMkLst>
            <pc:docMk/>
            <pc:sldMk cId="2471572376" sldId="352"/>
            <ac:spMk id="12" creationId="{ACFE3037-22D8-BB20-0DA4-EEC6D848AB8E}"/>
          </ac:spMkLst>
        </pc:spChg>
        <pc:spChg chg="mod">
          <ac:chgData name="John Baumann" userId="S::jcb20i@fsu.edu::8e96b917-5eb3-414e-83da-0805a527b9fc" providerId="AD" clId="Web-{D74CC0C7-CCF6-24B6-41D5-BD09D9FAC5BD}" dt="2024-11-12T21:03:17.089" v="9" actId="20577"/>
          <ac:spMkLst>
            <pc:docMk/>
            <pc:sldMk cId="2471572376" sldId="352"/>
            <ac:spMk id="14" creationId="{C8589046-68A2-44DF-5F94-2380532D06C0}"/>
          </ac:spMkLst>
        </pc:spChg>
        <pc:spChg chg="mod">
          <ac:chgData name="John Baumann" userId="S::jcb20i@fsu.edu::8e96b917-5eb3-414e-83da-0805a527b9fc" providerId="AD" clId="Web-{D74CC0C7-CCF6-24B6-41D5-BD09D9FAC5BD}" dt="2024-11-12T21:03:30.651" v="35" actId="20577"/>
          <ac:spMkLst>
            <pc:docMk/>
            <pc:sldMk cId="2471572376" sldId="352"/>
            <ac:spMk id="16" creationId="{902FB564-D88F-355A-DDC4-8CD495E44546}"/>
          </ac:spMkLst>
        </pc:spChg>
      </pc:sldChg>
    </pc:docChg>
  </pc:docChgLst>
  <pc:docChgLst>
    <pc:chgData name="Jean-Baptiste, Malik A." userId="S::malik1.jeanbaptiste_famu.edu#ext#@fsu.onmicrosoft.com::b0338008-ed41-4c75-8a99-81202ab8f804" providerId="AD" clId="Web-{FC7A9F30-D31B-EB94-CC25-293FABB8E798}"/>
    <pc:docChg chg="addSld modSld sldOrd modSection">
      <pc:chgData name="Jean-Baptiste, Malik A." userId="S::malik1.jeanbaptiste_famu.edu#ext#@fsu.onmicrosoft.com::b0338008-ed41-4c75-8a99-81202ab8f804" providerId="AD" clId="Web-{FC7A9F30-D31B-EB94-CC25-293FABB8E798}" dt="2024-10-07T14:54:53.367" v="192"/>
      <pc:docMkLst>
        <pc:docMk/>
      </pc:docMkLst>
      <pc:sldChg chg="addSp delSp modSp">
        <pc:chgData name="Jean-Baptiste, Malik A." userId="S::malik1.jeanbaptiste_famu.edu#ext#@fsu.onmicrosoft.com::b0338008-ed41-4c75-8a99-81202ab8f804" providerId="AD" clId="Web-{FC7A9F30-D31B-EB94-CC25-293FABB8E798}" dt="2024-10-07T14:37:04.015" v="81" actId="20577"/>
        <pc:sldMkLst>
          <pc:docMk/>
          <pc:sldMk cId="281931728" sldId="316"/>
        </pc:sldMkLst>
      </pc:sldChg>
      <pc:sldChg chg="ord">
        <pc:chgData name="Jean-Baptiste, Malik A." userId="S::malik1.jeanbaptiste_famu.edu#ext#@fsu.onmicrosoft.com::b0338008-ed41-4c75-8a99-81202ab8f804" providerId="AD" clId="Web-{FC7A9F30-D31B-EB94-CC25-293FABB8E798}" dt="2024-10-07T14:42:16.199" v="84"/>
        <pc:sldMkLst>
          <pc:docMk/>
          <pc:sldMk cId="2990350330" sldId="317"/>
        </pc:sldMkLst>
      </pc:sldChg>
      <pc:sldChg chg="add replId">
        <pc:chgData name="Jean-Baptiste, Malik A." userId="S::malik1.jeanbaptiste_famu.edu#ext#@fsu.onmicrosoft.com::b0338008-ed41-4c75-8a99-81202ab8f804" providerId="AD" clId="Web-{FC7A9F30-D31B-EB94-CC25-293FABB8E798}" dt="2024-10-07T13:25:13.453" v="0"/>
        <pc:sldMkLst>
          <pc:docMk/>
          <pc:sldMk cId="2440252246" sldId="318"/>
        </pc:sldMkLst>
      </pc:sldChg>
      <pc:sldChg chg="addSp delSp modSp add ord replId">
        <pc:chgData name="Jean-Baptiste, Malik A." userId="S::malik1.jeanbaptiste_famu.edu#ext#@fsu.onmicrosoft.com::b0338008-ed41-4c75-8a99-81202ab8f804" providerId="AD" clId="Web-{FC7A9F30-D31B-EB94-CC25-293FABB8E798}" dt="2024-10-07T14:54:53.367" v="192"/>
        <pc:sldMkLst>
          <pc:docMk/>
          <pc:sldMk cId="2047394717" sldId="319"/>
        </pc:sldMkLst>
      </pc:sldChg>
    </pc:docChg>
  </pc:docChgLst>
  <pc:docChgLst>
    <pc:chgData name="Anders Snell" userId="S::ams21z@fsu.edu::c32d3cf2-4a72-474d-a08a-e8ab2beac619" providerId="AD" clId="Web-{2A233D27-BFE2-DA23-B68E-506C864193C8}"/>
    <pc:docChg chg="addSld modSld sldOrd modSection">
      <pc:chgData name="Anders Snell" userId="S::ams21z@fsu.edu::c32d3cf2-4a72-474d-a08a-e8ab2beac619" providerId="AD" clId="Web-{2A233D27-BFE2-DA23-B68E-506C864193C8}" dt="2024-10-06T15:48:56.492" v="430" actId="1076"/>
      <pc:docMkLst>
        <pc:docMk/>
      </pc:docMkLst>
      <pc:sldChg chg="modSp">
        <pc:chgData name="Anders Snell" userId="S::ams21z@fsu.edu::c32d3cf2-4a72-474d-a08a-e8ab2beac619" providerId="AD" clId="Web-{2A233D27-BFE2-DA23-B68E-506C864193C8}" dt="2024-10-06T15:46:13.919" v="427" actId="20577"/>
        <pc:sldMkLst>
          <pc:docMk/>
          <pc:sldMk cId="1940323037" sldId="290"/>
        </pc:sldMkLst>
        <pc:spChg chg="mod">
          <ac:chgData name="Anders Snell" userId="S::ams21z@fsu.edu::c32d3cf2-4a72-474d-a08a-e8ab2beac619" providerId="AD" clId="Web-{2A233D27-BFE2-DA23-B68E-506C864193C8}" dt="2024-10-06T15:45:52.840" v="422" actId="20577"/>
          <ac:spMkLst>
            <pc:docMk/>
            <pc:sldMk cId="1940323037" sldId="290"/>
            <ac:spMk id="2" creationId="{4F4D9F13-FE08-6B8B-B8D8-696CDE71FA62}"/>
          </ac:spMkLst>
        </pc:spChg>
        <pc:spChg chg="mod">
          <ac:chgData name="Anders Snell" userId="S::ams21z@fsu.edu::c32d3cf2-4a72-474d-a08a-e8ab2beac619" providerId="AD" clId="Web-{2A233D27-BFE2-DA23-B68E-506C864193C8}" dt="2024-10-06T15:45:56.731" v="423" actId="20577"/>
          <ac:spMkLst>
            <pc:docMk/>
            <pc:sldMk cId="1940323037" sldId="290"/>
            <ac:spMk id="3" creationId="{79316401-369D-4CD0-1A41-6514E04E21F6}"/>
          </ac:spMkLst>
        </pc:spChg>
        <pc:spChg chg="mod">
          <ac:chgData name="Anders Snell" userId="S::ams21z@fsu.edu::c32d3cf2-4a72-474d-a08a-e8ab2beac619" providerId="AD" clId="Web-{2A233D27-BFE2-DA23-B68E-506C864193C8}" dt="2024-10-06T15:46:02.575" v="425" actId="20577"/>
          <ac:spMkLst>
            <pc:docMk/>
            <pc:sldMk cId="1940323037" sldId="290"/>
            <ac:spMk id="4" creationId="{94828051-0C2B-C002-268F-F362867D239A}"/>
          </ac:spMkLst>
        </pc:spChg>
        <pc:spChg chg="mod">
          <ac:chgData name="Anders Snell" userId="S::ams21z@fsu.edu::c32d3cf2-4a72-474d-a08a-e8ab2beac619" providerId="AD" clId="Web-{2A233D27-BFE2-DA23-B68E-506C864193C8}" dt="2024-10-06T15:46:13.919" v="427" actId="20577"/>
          <ac:spMkLst>
            <pc:docMk/>
            <pc:sldMk cId="1940323037" sldId="290"/>
            <ac:spMk id="5" creationId="{55853C65-5820-51A6-C955-D678A051C81B}"/>
          </ac:spMkLst>
        </pc:spChg>
      </pc:sldChg>
      <pc:sldChg chg="modSp">
        <pc:chgData name="Anders Snell" userId="S::ams21z@fsu.edu::c32d3cf2-4a72-474d-a08a-e8ab2beac619" providerId="AD" clId="Web-{2A233D27-BFE2-DA23-B68E-506C864193C8}" dt="2024-10-06T15:36:35.805" v="289" actId="20577"/>
        <pc:sldMkLst>
          <pc:docMk/>
          <pc:sldMk cId="2067876030" sldId="291"/>
        </pc:sldMkLst>
      </pc:sldChg>
      <pc:sldChg chg="modSp">
        <pc:chgData name="Anders Snell" userId="S::ams21z@fsu.edu::c32d3cf2-4a72-474d-a08a-e8ab2beac619" providerId="AD" clId="Web-{2A233D27-BFE2-DA23-B68E-506C864193C8}" dt="2024-10-06T15:34:31.688" v="274" actId="20577"/>
        <pc:sldMkLst>
          <pc:docMk/>
          <pc:sldMk cId="142956665" sldId="293"/>
        </pc:sldMkLst>
        <pc:spChg chg="mod">
          <ac:chgData name="Anders Snell" userId="S::ams21z@fsu.edu::c32d3cf2-4a72-474d-a08a-e8ab2beac619" providerId="AD" clId="Web-{2A233D27-BFE2-DA23-B68E-506C864193C8}" dt="2024-10-06T15:33:54.327" v="268" actId="20577"/>
          <ac:spMkLst>
            <pc:docMk/>
            <pc:sldMk cId="142956665" sldId="293"/>
            <ac:spMk id="22" creationId="{224CF911-5031-2C5B-5CA4-FB37AA10661F}"/>
          </ac:spMkLst>
        </pc:spChg>
        <pc:spChg chg="mod">
          <ac:chgData name="Anders Snell" userId="S::ams21z@fsu.edu::c32d3cf2-4a72-474d-a08a-e8ab2beac619" providerId="AD" clId="Web-{2A233D27-BFE2-DA23-B68E-506C864193C8}" dt="2024-10-06T15:34:31.688" v="274" actId="20577"/>
          <ac:spMkLst>
            <pc:docMk/>
            <pc:sldMk cId="142956665" sldId="293"/>
            <ac:spMk id="23" creationId="{0C66053A-7696-2184-B2E0-F76819C606D2}"/>
          </ac:spMkLst>
        </pc:spChg>
        <pc:spChg chg="mod">
          <ac:chgData name="Anders Snell" userId="S::ams21z@fsu.edu::c32d3cf2-4a72-474d-a08a-e8ab2beac619" providerId="AD" clId="Web-{2A233D27-BFE2-DA23-B68E-506C864193C8}" dt="2024-10-06T15:34:05.468" v="270" actId="20577"/>
          <ac:spMkLst>
            <pc:docMk/>
            <pc:sldMk cId="142956665" sldId="293"/>
            <ac:spMk id="26" creationId="{E78DFB49-F1DF-6DAD-52A1-97D47348D477}"/>
          </ac:spMkLst>
        </pc:spChg>
        <pc:spChg chg="mod">
          <ac:chgData name="Anders Snell" userId="S::ams21z@fsu.edu::c32d3cf2-4a72-474d-a08a-e8ab2beac619" providerId="AD" clId="Web-{2A233D27-BFE2-DA23-B68E-506C864193C8}" dt="2024-10-06T15:34:21.360" v="273" actId="20577"/>
          <ac:spMkLst>
            <pc:docMk/>
            <pc:sldMk cId="142956665" sldId="293"/>
            <ac:spMk id="29" creationId="{B8B9E191-3868-3CC5-B421-E1208CE427B1}"/>
          </ac:spMkLst>
        </pc:spChg>
      </pc:sldChg>
      <pc:sldChg chg="modSp">
        <pc:chgData name="Anders Snell" userId="S::ams21z@fsu.edu::c32d3cf2-4a72-474d-a08a-e8ab2beac619" providerId="AD" clId="Web-{2A233D27-BFE2-DA23-B68E-506C864193C8}" dt="2024-10-06T15:36:07.101" v="285" actId="20577"/>
        <pc:sldMkLst>
          <pc:docMk/>
          <pc:sldMk cId="3934060637" sldId="294"/>
        </pc:sldMkLst>
        <pc:spChg chg="mod">
          <ac:chgData name="Anders Snell" userId="S::ams21z@fsu.edu::c32d3cf2-4a72-474d-a08a-e8ab2beac619" providerId="AD" clId="Web-{2A233D27-BFE2-DA23-B68E-506C864193C8}" dt="2024-10-06T15:36:07.101" v="285" actId="20577"/>
          <ac:spMkLst>
            <pc:docMk/>
            <pc:sldMk cId="3934060637" sldId="294"/>
            <ac:spMk id="9" creationId="{7BC75862-41D9-9198-D3C4-184290FFF3C7}"/>
          </ac:spMkLst>
        </pc:spChg>
        <pc:spChg chg="mod">
          <ac:chgData name="Anders Snell" userId="S::ams21z@fsu.edu::c32d3cf2-4a72-474d-a08a-e8ab2beac619" providerId="AD" clId="Web-{2A233D27-BFE2-DA23-B68E-506C864193C8}" dt="2024-10-06T15:34:38.501" v="275" actId="20577"/>
          <ac:spMkLst>
            <pc:docMk/>
            <pc:sldMk cId="3934060637" sldId="294"/>
            <ac:spMk id="19" creationId="{91F49F32-7942-1BD7-9A55-B8DE71738D4A}"/>
          </ac:spMkLst>
        </pc:spChg>
        <pc:spChg chg="mod">
          <ac:chgData name="Anders Snell" userId="S::ams21z@fsu.edu::c32d3cf2-4a72-474d-a08a-e8ab2beac619" providerId="AD" clId="Web-{2A233D27-BFE2-DA23-B68E-506C864193C8}" dt="2024-10-06T15:35:02.409" v="276" actId="20577"/>
          <ac:spMkLst>
            <pc:docMk/>
            <pc:sldMk cId="3934060637" sldId="294"/>
            <ac:spMk id="21" creationId="{6BBE7027-8BA5-5319-105B-F4EF26E80A20}"/>
          </ac:spMkLst>
        </pc:spChg>
        <pc:spChg chg="mod">
          <ac:chgData name="Anders Snell" userId="S::ams21z@fsu.edu::c32d3cf2-4a72-474d-a08a-e8ab2beac619" providerId="AD" clId="Web-{2A233D27-BFE2-DA23-B68E-506C864193C8}" dt="2024-10-06T15:35:48.756" v="280" actId="20577"/>
          <ac:spMkLst>
            <pc:docMk/>
            <pc:sldMk cId="3934060637" sldId="294"/>
            <ac:spMk id="23" creationId="{05D0ED18-9BE8-4F1F-28E4-A7EEFC654B2E}"/>
          </ac:spMkLst>
        </pc:spChg>
        <pc:spChg chg="mod">
          <ac:chgData name="Anders Snell" userId="S::ams21z@fsu.edu::c32d3cf2-4a72-474d-a08a-e8ab2beac619" providerId="AD" clId="Web-{2A233D27-BFE2-DA23-B68E-506C864193C8}" dt="2024-10-06T15:35:07.941" v="277" actId="20577"/>
          <ac:spMkLst>
            <pc:docMk/>
            <pc:sldMk cId="3934060637" sldId="294"/>
            <ac:spMk id="24" creationId="{ABF5CB72-FE18-9367-CFE1-C97990C75030}"/>
          </ac:spMkLst>
        </pc:spChg>
        <pc:spChg chg="mod">
          <ac:chgData name="Anders Snell" userId="S::ams21z@fsu.edu::c32d3cf2-4a72-474d-a08a-e8ab2beac619" providerId="AD" clId="Web-{2A233D27-BFE2-DA23-B68E-506C864193C8}" dt="2024-10-06T15:35:39.849" v="278" actId="20577"/>
          <ac:spMkLst>
            <pc:docMk/>
            <pc:sldMk cId="3934060637" sldId="294"/>
            <ac:spMk id="25" creationId="{58A3E153-9864-9F76-7BAA-1CF3761369F4}"/>
          </ac:spMkLst>
        </pc:spChg>
        <pc:spChg chg="mod">
          <ac:chgData name="Anders Snell" userId="S::ams21z@fsu.edu::c32d3cf2-4a72-474d-a08a-e8ab2beac619" providerId="AD" clId="Web-{2A233D27-BFE2-DA23-B68E-506C864193C8}" dt="2024-10-06T15:36:01.335" v="284" actId="20577"/>
          <ac:spMkLst>
            <pc:docMk/>
            <pc:sldMk cId="3934060637" sldId="294"/>
            <ac:spMk id="29" creationId="{0F9ED49A-7CCA-D6BD-2BF9-66EA597B3B5C}"/>
          </ac:spMkLst>
        </pc:spChg>
      </pc:sldChg>
      <pc:sldChg chg="modSp">
        <pc:chgData name="Anders Snell" userId="S::ams21z@fsu.edu::c32d3cf2-4a72-474d-a08a-e8ab2beac619" providerId="AD" clId="Web-{2A233D27-BFE2-DA23-B68E-506C864193C8}" dt="2024-10-06T15:36:20.992" v="287" actId="20577"/>
        <pc:sldMkLst>
          <pc:docMk/>
          <pc:sldMk cId="2887185268" sldId="295"/>
        </pc:sldMkLst>
        <pc:spChg chg="mod">
          <ac:chgData name="Anders Snell" userId="S::ams21z@fsu.edu::c32d3cf2-4a72-474d-a08a-e8ab2beac619" providerId="AD" clId="Web-{2A233D27-BFE2-DA23-B68E-506C864193C8}" dt="2024-10-06T15:36:15.835" v="286" actId="20577"/>
          <ac:spMkLst>
            <pc:docMk/>
            <pc:sldMk cId="2887185268" sldId="295"/>
            <ac:spMk id="16" creationId="{0381784A-3D90-4FC7-3DA8-5F2FF35D988F}"/>
          </ac:spMkLst>
        </pc:spChg>
        <pc:spChg chg="mod">
          <ac:chgData name="Anders Snell" userId="S::ams21z@fsu.edu::c32d3cf2-4a72-474d-a08a-e8ab2beac619" providerId="AD" clId="Web-{2A233D27-BFE2-DA23-B68E-506C864193C8}" dt="2024-10-06T15:36:20.992" v="287" actId="20577"/>
          <ac:spMkLst>
            <pc:docMk/>
            <pc:sldMk cId="2887185268" sldId="295"/>
            <ac:spMk id="17" creationId="{209B1C38-D0CE-2C97-96D1-B038BBCF40C9}"/>
          </ac:spMkLst>
        </pc:spChg>
      </pc:sldChg>
      <pc:sldChg chg="modSp">
        <pc:chgData name="Anders Snell" userId="S::ams21z@fsu.edu::c32d3cf2-4a72-474d-a08a-e8ab2beac619" providerId="AD" clId="Web-{2A233D27-BFE2-DA23-B68E-506C864193C8}" dt="2024-10-06T15:38:25.937" v="303" actId="20577"/>
        <pc:sldMkLst>
          <pc:docMk/>
          <pc:sldMk cId="1852048602" sldId="296"/>
        </pc:sldMkLst>
        <pc:spChg chg="mod">
          <ac:chgData name="Anders Snell" userId="S::ams21z@fsu.edu::c32d3cf2-4a72-474d-a08a-e8ab2beac619" providerId="AD" clId="Web-{2A233D27-BFE2-DA23-B68E-506C864193C8}" dt="2024-10-06T15:38:07.733" v="300" actId="20577"/>
          <ac:spMkLst>
            <pc:docMk/>
            <pc:sldMk cId="1852048602" sldId="296"/>
            <ac:spMk id="5" creationId="{F2D7C3F0-255A-D11D-035E-9D13EF8DC522}"/>
          </ac:spMkLst>
        </pc:spChg>
        <pc:spChg chg="mod">
          <ac:chgData name="Anders Snell" userId="S::ams21z@fsu.edu::c32d3cf2-4a72-474d-a08a-e8ab2beac619" providerId="AD" clId="Web-{2A233D27-BFE2-DA23-B68E-506C864193C8}" dt="2024-10-06T15:38:14.702" v="301" actId="20577"/>
          <ac:spMkLst>
            <pc:docMk/>
            <pc:sldMk cId="1852048602" sldId="296"/>
            <ac:spMk id="7" creationId="{0CA2C935-5A26-3F96-AAB1-27D8AD5E588C}"/>
          </ac:spMkLst>
        </pc:spChg>
        <pc:spChg chg="mod">
          <ac:chgData name="Anders Snell" userId="S::ams21z@fsu.edu::c32d3cf2-4a72-474d-a08a-e8ab2beac619" providerId="AD" clId="Web-{2A233D27-BFE2-DA23-B68E-506C864193C8}" dt="2024-10-06T15:38:19.749" v="302" actId="20577"/>
          <ac:spMkLst>
            <pc:docMk/>
            <pc:sldMk cId="1852048602" sldId="296"/>
            <ac:spMk id="8" creationId="{57BED98C-4769-A899-8D62-53D247957614}"/>
          </ac:spMkLst>
        </pc:spChg>
        <pc:spChg chg="mod">
          <ac:chgData name="Anders Snell" userId="S::ams21z@fsu.edu::c32d3cf2-4a72-474d-a08a-e8ab2beac619" providerId="AD" clId="Web-{2A233D27-BFE2-DA23-B68E-506C864193C8}" dt="2024-10-06T15:38:25.937" v="303" actId="20577"/>
          <ac:spMkLst>
            <pc:docMk/>
            <pc:sldMk cId="1852048602" sldId="296"/>
            <ac:spMk id="9" creationId="{B965A3B5-5A0C-3922-C7E7-02EC6141A398}"/>
          </ac:spMkLst>
        </pc:spChg>
      </pc:sldChg>
      <pc:sldChg chg="addSp delSp modSp">
        <pc:chgData name="Anders Snell" userId="S::ams21z@fsu.edu::c32d3cf2-4a72-474d-a08a-e8ab2beac619" providerId="AD" clId="Web-{2A233D27-BFE2-DA23-B68E-506C864193C8}" dt="2024-10-06T15:37:55.732" v="298" actId="20577"/>
        <pc:sldMkLst>
          <pc:docMk/>
          <pc:sldMk cId="3665579827" sldId="297"/>
        </pc:sldMkLst>
      </pc:sldChg>
      <pc:sldChg chg="modSp">
        <pc:chgData name="Anders Snell" userId="S::ams21z@fsu.edu::c32d3cf2-4a72-474d-a08a-e8ab2beac619" providerId="AD" clId="Web-{2A233D27-BFE2-DA23-B68E-506C864193C8}" dt="2024-10-06T15:38:54.751" v="309" actId="20577"/>
        <pc:sldMkLst>
          <pc:docMk/>
          <pc:sldMk cId="518794887" sldId="298"/>
        </pc:sldMkLst>
      </pc:sldChg>
      <pc:sldChg chg="modSp ord">
        <pc:chgData name="Anders Snell" userId="S::ams21z@fsu.edu::c32d3cf2-4a72-474d-a08a-e8ab2beac619" providerId="AD" clId="Web-{2A233D27-BFE2-DA23-B68E-506C864193C8}" dt="2024-10-06T15:39:21.816" v="314"/>
        <pc:sldMkLst>
          <pc:docMk/>
          <pc:sldMk cId="3778548523" sldId="299"/>
        </pc:sldMkLst>
      </pc:sldChg>
      <pc:sldChg chg="modSp">
        <pc:chgData name="Anders Snell" userId="S::ams21z@fsu.edu::c32d3cf2-4a72-474d-a08a-e8ab2beac619" providerId="AD" clId="Web-{2A233D27-BFE2-DA23-B68E-506C864193C8}" dt="2024-10-06T15:48:56.492" v="430" actId="1076"/>
        <pc:sldMkLst>
          <pc:docMk/>
          <pc:sldMk cId="1390958407" sldId="300"/>
        </pc:sldMkLst>
      </pc:sldChg>
      <pc:sldChg chg="modSp">
        <pc:chgData name="Anders Snell" userId="S::ams21z@fsu.edu::c32d3cf2-4a72-474d-a08a-e8ab2beac619" providerId="AD" clId="Web-{2A233D27-BFE2-DA23-B68E-506C864193C8}" dt="2024-10-06T15:44:23.772" v="417" actId="20577"/>
        <pc:sldMkLst>
          <pc:docMk/>
          <pc:sldMk cId="2867204719" sldId="301"/>
        </pc:sldMkLst>
      </pc:sldChg>
      <pc:sldChg chg="modSp">
        <pc:chgData name="Anders Snell" userId="S::ams21z@fsu.edu::c32d3cf2-4a72-474d-a08a-e8ab2beac619" providerId="AD" clId="Web-{2A233D27-BFE2-DA23-B68E-506C864193C8}" dt="2024-10-06T15:43:08.830" v="403" actId="20577"/>
        <pc:sldMkLst>
          <pc:docMk/>
          <pc:sldMk cId="3163970683" sldId="302"/>
        </pc:sldMkLst>
      </pc:sldChg>
      <pc:sldChg chg="modSp">
        <pc:chgData name="Anders Snell" userId="S::ams21z@fsu.edu::c32d3cf2-4a72-474d-a08a-e8ab2beac619" providerId="AD" clId="Web-{2A233D27-BFE2-DA23-B68E-506C864193C8}" dt="2024-10-06T15:44:59.336" v="420" actId="20577"/>
        <pc:sldMkLst>
          <pc:docMk/>
          <pc:sldMk cId="1541399928" sldId="303"/>
        </pc:sldMkLst>
        <pc:spChg chg="mod">
          <ac:chgData name="Anders Snell" userId="S::ams21z@fsu.edu::c32d3cf2-4a72-474d-a08a-e8ab2beac619" providerId="AD" clId="Web-{2A233D27-BFE2-DA23-B68E-506C864193C8}" dt="2024-10-06T15:44:49.242" v="418" actId="20577"/>
          <ac:spMkLst>
            <pc:docMk/>
            <pc:sldMk cId="1541399928" sldId="303"/>
            <ac:spMk id="5" creationId="{A2376EC8-F5F1-DF03-8AB2-AE5118E4162D}"/>
          </ac:spMkLst>
        </pc:spChg>
        <pc:graphicFrameChg chg="modGraphic">
          <ac:chgData name="Anders Snell" userId="S::ams21z@fsu.edu::c32d3cf2-4a72-474d-a08a-e8ab2beac619" providerId="AD" clId="Web-{2A233D27-BFE2-DA23-B68E-506C864193C8}" dt="2024-10-06T15:44:59.336" v="420" actId="20577"/>
          <ac:graphicFrameMkLst>
            <pc:docMk/>
            <pc:sldMk cId="1541399928" sldId="303"/>
            <ac:graphicFrameMk id="9" creationId="{6CDA547F-5718-FB7E-B465-0A76CD18F876}"/>
          </ac:graphicFrameMkLst>
        </pc:graphicFrameChg>
      </pc:sldChg>
      <pc:sldChg chg="modSp">
        <pc:chgData name="Anders Snell" userId="S::ams21z@fsu.edu::c32d3cf2-4a72-474d-a08a-e8ab2beac619" providerId="AD" clId="Web-{2A233D27-BFE2-DA23-B68E-506C864193C8}" dt="2024-10-06T15:45:24.619" v="421" actId="20577"/>
        <pc:sldMkLst>
          <pc:docMk/>
          <pc:sldMk cId="2244344541" sldId="305"/>
        </pc:sldMkLst>
      </pc:sldChg>
      <pc:sldChg chg="addSp delSp modSp new ord">
        <pc:chgData name="Anders Snell" userId="S::ams21z@fsu.edu::c32d3cf2-4a72-474d-a08a-e8ab2beac619" providerId="AD" clId="Web-{2A233D27-BFE2-DA23-B68E-506C864193C8}" dt="2024-10-06T15:36:46.556" v="290" actId="20577"/>
        <pc:sldMkLst>
          <pc:docMk/>
          <pc:sldMk cId="2527315304" sldId="309"/>
        </pc:sldMkLst>
        <pc:spChg chg="add mod">
          <ac:chgData name="Anders Snell" userId="S::ams21z@fsu.edu::c32d3cf2-4a72-474d-a08a-e8ab2beac619" providerId="AD" clId="Web-{2A233D27-BFE2-DA23-B68E-506C864193C8}" dt="2024-10-06T14:55:25.343" v="201" actId="1076"/>
          <ac:spMkLst>
            <pc:docMk/>
            <pc:sldMk cId="2527315304" sldId="309"/>
            <ac:spMk id="45" creationId="{F3436296-8579-A595-B1F1-C59DEC13B998}"/>
          </ac:spMkLst>
        </pc:spChg>
        <pc:spChg chg="add mod">
          <ac:chgData name="Anders Snell" userId="S::ams21z@fsu.edu::c32d3cf2-4a72-474d-a08a-e8ab2beac619" providerId="AD" clId="Web-{2A233D27-BFE2-DA23-B68E-506C864193C8}" dt="2024-10-06T15:36:46.556" v="290" actId="20577"/>
          <ac:spMkLst>
            <pc:docMk/>
            <pc:sldMk cId="2527315304" sldId="309"/>
            <ac:spMk id="54" creationId="{47D61633-7115-86ED-1060-0DFCB88BE264}"/>
          </ac:spMkLst>
        </pc:spChg>
        <pc:grpChg chg="add">
          <ac:chgData name="Anders Snell" userId="S::ams21z@fsu.edu::c32d3cf2-4a72-474d-a08a-e8ab2beac619" providerId="AD" clId="Web-{2A233D27-BFE2-DA23-B68E-506C864193C8}" dt="2024-10-06T14:37:16.649" v="75"/>
          <ac:grpSpMkLst>
            <pc:docMk/>
            <pc:sldMk cId="2527315304" sldId="309"/>
            <ac:grpSpMk id="10" creationId="{20EBADAC-7A03-01BC-38E9-3AC3F7239DA4}"/>
          </ac:grpSpMkLst>
        </pc:grpChg>
        <pc:grpChg chg="add">
          <ac:chgData name="Anders Snell" userId="S::ams21z@fsu.edu::c32d3cf2-4a72-474d-a08a-e8ab2beac619" providerId="AD" clId="Web-{2A233D27-BFE2-DA23-B68E-506C864193C8}" dt="2024-10-06T14:37:16.665" v="76"/>
          <ac:grpSpMkLst>
            <pc:docMk/>
            <pc:sldMk cId="2527315304" sldId="309"/>
            <ac:grpSpMk id="14" creationId="{A4EB0B6D-1F22-0EAD-DEEF-2E27D2E45E3D}"/>
          </ac:grpSpMkLst>
        </pc:grpChg>
        <pc:grpChg chg="add">
          <ac:chgData name="Anders Snell" userId="S::ams21z@fsu.edu::c32d3cf2-4a72-474d-a08a-e8ab2beac619" providerId="AD" clId="Web-{2A233D27-BFE2-DA23-B68E-506C864193C8}" dt="2024-10-06T14:37:16.681" v="77"/>
          <ac:grpSpMkLst>
            <pc:docMk/>
            <pc:sldMk cId="2527315304" sldId="309"/>
            <ac:grpSpMk id="18" creationId="{56BBAB58-BED5-5DE8-5FEC-AA821DFBA2DC}"/>
          </ac:grpSpMkLst>
        </pc:grpChg>
        <pc:grpChg chg="add">
          <ac:chgData name="Anders Snell" userId="S::ams21z@fsu.edu::c32d3cf2-4a72-474d-a08a-e8ab2beac619" providerId="AD" clId="Web-{2A233D27-BFE2-DA23-B68E-506C864193C8}" dt="2024-10-06T14:37:16.696" v="78"/>
          <ac:grpSpMkLst>
            <pc:docMk/>
            <pc:sldMk cId="2527315304" sldId="309"/>
            <ac:grpSpMk id="22" creationId="{0478FBC9-83B8-E4F3-3211-FF37687200EE}"/>
          </ac:grpSpMkLst>
        </pc:grpChg>
        <pc:grpChg chg="add">
          <ac:chgData name="Anders Snell" userId="S::ams21z@fsu.edu::c32d3cf2-4a72-474d-a08a-e8ab2beac619" providerId="AD" clId="Web-{2A233D27-BFE2-DA23-B68E-506C864193C8}" dt="2024-10-06T14:37:16.712" v="79"/>
          <ac:grpSpMkLst>
            <pc:docMk/>
            <pc:sldMk cId="2527315304" sldId="309"/>
            <ac:grpSpMk id="26" creationId="{D7575EAD-81FD-4716-11CF-CD14D290A665}"/>
          </ac:grpSpMkLst>
        </pc:grpChg>
        <pc:picChg chg="add">
          <ac:chgData name="Anders Snell" userId="S::ams21z@fsu.edu::c32d3cf2-4a72-474d-a08a-e8ab2beac619" providerId="AD" clId="Web-{2A233D27-BFE2-DA23-B68E-506C864193C8}" dt="2024-10-06T14:37:16.727" v="80"/>
          <ac:picMkLst>
            <pc:docMk/>
            <pc:sldMk cId="2527315304" sldId="309"/>
            <ac:picMk id="28" creationId="{FE927FD5-4D4D-AF5A-9C52-CE591A4E1D60}"/>
          </ac:picMkLst>
        </pc:picChg>
        <pc:picChg chg="add">
          <ac:chgData name="Anders Snell" userId="S::ams21z@fsu.edu::c32d3cf2-4a72-474d-a08a-e8ab2beac619" providerId="AD" clId="Web-{2A233D27-BFE2-DA23-B68E-506C864193C8}" dt="2024-10-06T14:37:41.057" v="85"/>
          <ac:picMkLst>
            <pc:docMk/>
            <pc:sldMk cId="2527315304" sldId="309"/>
            <ac:picMk id="30" creationId="{87A37698-923D-5B36-0F5A-0FD3DF93D56B}"/>
          </ac:picMkLst>
        </pc:picChg>
        <pc:picChg chg="add mod">
          <ac:chgData name="Anders Snell" userId="S::ams21z@fsu.edu::c32d3cf2-4a72-474d-a08a-e8ab2beac619" providerId="AD" clId="Web-{2A233D27-BFE2-DA23-B68E-506C864193C8}" dt="2024-10-06T14:57:00.695" v="207" actId="1076"/>
          <ac:picMkLst>
            <pc:docMk/>
            <pc:sldMk cId="2527315304" sldId="309"/>
            <ac:picMk id="32" creationId="{BEC3E16A-6F7B-3BC4-C60F-545D3708FF72}"/>
          </ac:picMkLst>
        </pc:picChg>
        <pc:picChg chg="add mod">
          <ac:chgData name="Anders Snell" userId="S::ams21z@fsu.edu::c32d3cf2-4a72-474d-a08a-e8ab2beac619" providerId="AD" clId="Web-{2A233D27-BFE2-DA23-B68E-506C864193C8}" dt="2024-10-06T14:56:50.069" v="205" actId="1076"/>
          <ac:picMkLst>
            <pc:docMk/>
            <pc:sldMk cId="2527315304" sldId="309"/>
            <ac:picMk id="40" creationId="{ABE0331E-A34E-89B6-E1B0-D6078DB21680}"/>
          </ac:picMkLst>
        </pc:picChg>
        <pc:picChg chg="add mod">
          <ac:chgData name="Anders Snell" userId="S::ams21z@fsu.edu::c32d3cf2-4a72-474d-a08a-e8ab2beac619" providerId="AD" clId="Web-{2A233D27-BFE2-DA23-B68E-506C864193C8}" dt="2024-10-06T14:46:34.809" v="144" actId="1076"/>
          <ac:picMkLst>
            <pc:docMk/>
            <pc:sldMk cId="2527315304" sldId="309"/>
            <ac:picMk id="42" creationId="{7E90A6DC-CE43-6FC3-FFDC-4FDD148D7F82}"/>
          </ac:picMkLst>
        </pc:picChg>
        <pc:picChg chg="add">
          <ac:chgData name="Anders Snell" userId="S::ams21z@fsu.edu::c32d3cf2-4a72-474d-a08a-e8ab2beac619" providerId="AD" clId="Web-{2A233D27-BFE2-DA23-B68E-506C864193C8}" dt="2024-10-06T14:49:21.678" v="157"/>
          <ac:picMkLst>
            <pc:docMk/>
            <pc:sldMk cId="2527315304" sldId="309"/>
            <ac:picMk id="47" creationId="{DD1DD12F-59AB-4179-6EF7-0B175606D101}"/>
          </ac:picMkLst>
        </pc:picChg>
        <pc:picChg chg="add mod">
          <ac:chgData name="Anders Snell" userId="S::ams21z@fsu.edu::c32d3cf2-4a72-474d-a08a-e8ab2beac619" providerId="AD" clId="Web-{2A233D27-BFE2-DA23-B68E-506C864193C8}" dt="2024-10-06T15:16:14.762" v="215" actId="1076"/>
          <ac:picMkLst>
            <pc:docMk/>
            <pc:sldMk cId="2527315304" sldId="309"/>
            <ac:picMk id="55" creationId="{C4CF6BEC-3E73-96EF-1162-B77C406F156C}"/>
          </ac:picMkLst>
        </pc:picChg>
        <pc:cxnChg chg="add mod">
          <ac:chgData name="Anders Snell" userId="S::ams21z@fsu.edu::c32d3cf2-4a72-474d-a08a-e8ab2beac619" providerId="AD" clId="Web-{2A233D27-BFE2-DA23-B68E-506C864193C8}" dt="2024-10-06T14:55:30.968" v="202" actId="14100"/>
          <ac:cxnSpMkLst>
            <pc:docMk/>
            <pc:sldMk cId="2527315304" sldId="309"/>
            <ac:cxnSpMk id="43" creationId="{DF18F16B-4AC2-076F-89FD-C53021C97AB1}"/>
          </ac:cxnSpMkLst>
        </pc:cxnChg>
        <pc:cxnChg chg="add mod">
          <ac:chgData name="Anders Snell" userId="S::ams21z@fsu.edu::c32d3cf2-4a72-474d-a08a-e8ab2beac619" providerId="AD" clId="Web-{2A233D27-BFE2-DA23-B68E-506C864193C8}" dt="2024-10-06T14:57:12.196" v="208" actId="14100"/>
          <ac:cxnSpMkLst>
            <pc:docMk/>
            <pc:sldMk cId="2527315304" sldId="309"/>
            <ac:cxnSpMk id="50" creationId="{1F66603B-B5C3-42FA-EE48-E5A8AF734002}"/>
          </ac:cxnSpMkLst>
        </pc:cxnChg>
      </pc:sldChg>
      <pc:sldChg chg="modSp new">
        <pc:chgData name="Anders Snell" userId="S::ams21z@fsu.edu::c32d3cf2-4a72-474d-a08a-e8ab2beac619" providerId="AD" clId="Web-{2A233D27-BFE2-DA23-B68E-506C864193C8}" dt="2024-10-06T15:38:01.311" v="299" actId="20577"/>
        <pc:sldMkLst>
          <pc:docMk/>
          <pc:sldMk cId="281931728" sldId="316"/>
        </pc:sldMkLst>
      </pc:sldChg>
    </pc:docChg>
  </pc:docChgLst>
  <pc:docChgLst>
    <pc:chgData name="Megan Jadush" userId="S::mmj20bd@fsu.edu::f366f1ef-3374-422c-a9df-d35b78e451a8" providerId="AD" clId="Web-{73E9035B-EDB7-FD1E-B06E-62DBEECCA742}"/>
    <pc:docChg chg="addSld delSld modSld modSection">
      <pc:chgData name="Megan Jadush" userId="S::mmj20bd@fsu.edu::f366f1ef-3374-422c-a9df-d35b78e451a8" providerId="AD" clId="Web-{73E9035B-EDB7-FD1E-B06E-62DBEECCA742}" dt="2024-10-08T20:23:14.360" v="187" actId="14100"/>
      <pc:docMkLst>
        <pc:docMk/>
      </pc:docMkLst>
      <pc:sldChg chg="modSp">
        <pc:chgData name="Megan Jadush" userId="S::mmj20bd@fsu.edu::f366f1ef-3374-422c-a9df-d35b78e451a8" providerId="AD" clId="Web-{73E9035B-EDB7-FD1E-B06E-62DBEECCA742}" dt="2024-10-08T20:17:09.550" v="168" actId="20577"/>
        <pc:sldMkLst>
          <pc:docMk/>
          <pc:sldMk cId="2067876030" sldId="291"/>
        </pc:sldMkLst>
      </pc:sldChg>
      <pc:sldChg chg="modSp">
        <pc:chgData name="Megan Jadush" userId="S::mmj20bd@fsu.edu::f366f1ef-3374-422c-a9df-d35b78e451a8" providerId="AD" clId="Web-{73E9035B-EDB7-FD1E-B06E-62DBEECCA742}" dt="2024-10-08T20:17:53.098" v="175" actId="20577"/>
        <pc:sldMkLst>
          <pc:docMk/>
          <pc:sldMk cId="3934060637" sldId="294"/>
        </pc:sldMkLst>
        <pc:spChg chg="mod">
          <ac:chgData name="Megan Jadush" userId="S::mmj20bd@fsu.edu::f366f1ef-3374-422c-a9df-d35b78e451a8" providerId="AD" clId="Web-{73E9035B-EDB7-FD1E-B06E-62DBEECCA742}" dt="2024-10-08T20:17:53.098" v="175" actId="20577"/>
          <ac:spMkLst>
            <pc:docMk/>
            <pc:sldMk cId="3934060637" sldId="294"/>
            <ac:spMk id="9" creationId="{7BC75862-41D9-9198-D3C4-184290FFF3C7}"/>
          </ac:spMkLst>
        </pc:spChg>
        <pc:spChg chg="mod">
          <ac:chgData name="Megan Jadush" userId="S::mmj20bd@fsu.edu::f366f1ef-3374-422c-a9df-d35b78e451a8" providerId="AD" clId="Web-{73E9035B-EDB7-FD1E-B06E-62DBEECCA742}" dt="2024-10-08T20:17:53.051" v="172" actId="20577"/>
          <ac:spMkLst>
            <pc:docMk/>
            <pc:sldMk cId="3934060637" sldId="294"/>
            <ac:spMk id="23" creationId="{05D0ED18-9BE8-4F1F-28E4-A7EEFC654B2E}"/>
          </ac:spMkLst>
        </pc:spChg>
        <pc:spChg chg="mod">
          <ac:chgData name="Megan Jadush" userId="S::mmj20bd@fsu.edu::f366f1ef-3374-422c-a9df-d35b78e451a8" providerId="AD" clId="Web-{73E9035B-EDB7-FD1E-B06E-62DBEECCA742}" dt="2024-10-08T20:17:53.067" v="173" actId="20577"/>
          <ac:spMkLst>
            <pc:docMk/>
            <pc:sldMk cId="3934060637" sldId="294"/>
            <ac:spMk id="25" creationId="{58A3E153-9864-9F76-7BAA-1CF3761369F4}"/>
          </ac:spMkLst>
        </pc:spChg>
        <pc:spChg chg="mod">
          <ac:chgData name="Megan Jadush" userId="S::mmj20bd@fsu.edu::f366f1ef-3374-422c-a9df-d35b78e451a8" providerId="AD" clId="Web-{73E9035B-EDB7-FD1E-B06E-62DBEECCA742}" dt="2024-10-08T20:17:53.083" v="174" actId="20577"/>
          <ac:spMkLst>
            <pc:docMk/>
            <pc:sldMk cId="3934060637" sldId="294"/>
            <ac:spMk id="29" creationId="{0F9ED49A-7CCA-D6BD-2BF9-66EA597B3B5C}"/>
          </ac:spMkLst>
        </pc:spChg>
      </pc:sldChg>
      <pc:sldChg chg="addSp delSp modSp">
        <pc:chgData name="Megan Jadush" userId="S::mmj20bd@fsu.edu::f366f1ef-3374-422c-a9df-d35b78e451a8" providerId="AD" clId="Web-{73E9035B-EDB7-FD1E-B06E-62DBEECCA742}" dt="2024-10-08T20:05:51.760" v="102"/>
        <pc:sldMkLst>
          <pc:docMk/>
          <pc:sldMk cId="2244344541" sldId="305"/>
        </pc:sldMkLst>
      </pc:sldChg>
      <pc:sldChg chg="modSp">
        <pc:chgData name="Megan Jadush" userId="S::mmj20bd@fsu.edu::f366f1ef-3374-422c-a9df-d35b78e451a8" providerId="AD" clId="Web-{73E9035B-EDB7-FD1E-B06E-62DBEECCA742}" dt="2024-10-08T20:23:14.360" v="187" actId="14100"/>
        <pc:sldMkLst>
          <pc:docMk/>
          <pc:sldMk cId="281931728" sldId="316"/>
        </pc:sldMkLst>
      </pc:sldChg>
      <pc:sldChg chg="modSp">
        <pc:chgData name="Megan Jadush" userId="S::mmj20bd@fsu.edu::f366f1ef-3374-422c-a9df-d35b78e451a8" providerId="AD" clId="Web-{73E9035B-EDB7-FD1E-B06E-62DBEECCA742}" dt="2024-10-08T20:17:21.660" v="169" actId="20577"/>
        <pc:sldMkLst>
          <pc:docMk/>
          <pc:sldMk cId="2047394717" sldId="319"/>
        </pc:sldMkLst>
      </pc:sldChg>
      <pc:sldChg chg="addSp delSp modSp">
        <pc:chgData name="Megan Jadush" userId="S::mmj20bd@fsu.edu::f366f1ef-3374-422c-a9df-d35b78e451a8" providerId="AD" clId="Web-{73E9035B-EDB7-FD1E-B06E-62DBEECCA742}" dt="2024-10-08T20:20:52.651" v="177" actId="1076"/>
        <pc:sldMkLst>
          <pc:docMk/>
          <pc:sldMk cId="1188301530" sldId="320"/>
        </pc:sldMkLst>
      </pc:sldChg>
      <pc:sldChg chg="addSp delSp modSp new del">
        <pc:chgData name="Megan Jadush" userId="S::mmj20bd@fsu.edu::f366f1ef-3374-422c-a9df-d35b78e451a8" providerId="AD" clId="Web-{73E9035B-EDB7-FD1E-B06E-62DBEECCA742}" dt="2024-10-08T19:57:24.445" v="50"/>
        <pc:sldMkLst>
          <pc:docMk/>
          <pc:sldMk cId="1849456178" sldId="323"/>
        </pc:sldMkLst>
      </pc:sldChg>
      <pc:sldChg chg="modSp">
        <pc:chgData name="Megan Jadush" userId="S::mmj20bd@fsu.edu::f366f1ef-3374-422c-a9df-d35b78e451a8" providerId="AD" clId="Web-{73E9035B-EDB7-FD1E-B06E-62DBEECCA742}" dt="2024-10-08T20:04:56.820" v="99"/>
        <pc:sldMkLst>
          <pc:docMk/>
          <pc:sldMk cId="2079594171" sldId="323"/>
        </pc:sldMkLst>
      </pc:sldChg>
    </pc:docChg>
  </pc:docChgLst>
  <pc:docChgLst>
    <pc:chgData name="Jean-Baptiste, Malik A." userId="S::malik1.jeanbaptiste_famu.edu#ext#@fsu.onmicrosoft.com::b0338008-ed41-4c75-8a99-81202ab8f804" providerId="AD" clId="Web-{683162EC-B7C4-F41B-E16E-1C190FE6885B}"/>
    <pc:docChg chg="modSld">
      <pc:chgData name="Jean-Baptiste, Malik A." userId="S::malik1.jeanbaptiste_famu.edu#ext#@fsu.onmicrosoft.com::b0338008-ed41-4c75-8a99-81202ab8f804" providerId="AD" clId="Web-{683162EC-B7C4-F41B-E16E-1C190FE6885B}" dt="2024-10-01T21:07:43.325" v="348" actId="20577"/>
      <pc:docMkLst>
        <pc:docMk/>
      </pc:docMkLst>
      <pc:sldChg chg="modSp">
        <pc:chgData name="Jean-Baptiste, Malik A." userId="S::malik1.jeanbaptiste_famu.edu#ext#@fsu.onmicrosoft.com::b0338008-ed41-4c75-8a99-81202ab8f804" providerId="AD" clId="Web-{683162EC-B7C4-F41B-E16E-1C190FE6885B}" dt="2024-10-01T20:53:36.216" v="308" actId="20577"/>
        <pc:sldMkLst>
          <pc:docMk/>
          <pc:sldMk cId="1940323037" sldId="290"/>
        </pc:sldMkLst>
        <pc:spChg chg="mod">
          <ac:chgData name="Jean-Baptiste, Malik A." userId="S::malik1.jeanbaptiste_famu.edu#ext#@fsu.onmicrosoft.com::b0338008-ed41-4c75-8a99-81202ab8f804" providerId="AD" clId="Web-{683162EC-B7C4-F41B-E16E-1C190FE6885B}" dt="2024-10-01T20:52:39.432" v="296" actId="20577"/>
          <ac:spMkLst>
            <pc:docMk/>
            <pc:sldMk cId="1940323037" sldId="290"/>
            <ac:spMk id="2" creationId="{4F4D9F13-FE08-6B8B-B8D8-696CDE71FA62}"/>
          </ac:spMkLst>
        </pc:spChg>
        <pc:spChg chg="mod">
          <ac:chgData name="Jean-Baptiste, Malik A." userId="S::malik1.jeanbaptiste_famu.edu#ext#@fsu.onmicrosoft.com::b0338008-ed41-4c75-8a99-81202ab8f804" providerId="AD" clId="Web-{683162EC-B7C4-F41B-E16E-1C190FE6885B}" dt="2024-10-01T20:52:49.026" v="297" actId="20577"/>
          <ac:spMkLst>
            <pc:docMk/>
            <pc:sldMk cId="1940323037" sldId="290"/>
            <ac:spMk id="3" creationId="{79316401-369D-4CD0-1A41-6514E04E21F6}"/>
          </ac:spMkLst>
        </pc:spChg>
        <pc:spChg chg="mod">
          <ac:chgData name="Jean-Baptiste, Malik A." userId="S::malik1.jeanbaptiste_famu.edu#ext#@fsu.onmicrosoft.com::b0338008-ed41-4c75-8a99-81202ab8f804" providerId="AD" clId="Web-{683162EC-B7C4-F41B-E16E-1C190FE6885B}" dt="2024-10-01T20:53:36.216" v="308" actId="20577"/>
          <ac:spMkLst>
            <pc:docMk/>
            <pc:sldMk cId="1940323037" sldId="290"/>
            <ac:spMk id="4" creationId="{94828051-0C2B-C002-268F-F362867D239A}"/>
          </ac:spMkLst>
        </pc:spChg>
      </pc:sldChg>
      <pc:sldChg chg="modSp">
        <pc:chgData name="Jean-Baptiste, Malik A." userId="S::malik1.jeanbaptiste_famu.edu#ext#@fsu.onmicrosoft.com::b0338008-ed41-4c75-8a99-81202ab8f804" providerId="AD" clId="Web-{683162EC-B7C4-F41B-E16E-1C190FE6885B}" dt="2024-10-01T20:54:37.843" v="319" actId="20577"/>
        <pc:sldMkLst>
          <pc:docMk/>
          <pc:sldMk cId="2067876030" sldId="291"/>
        </pc:sldMkLst>
      </pc:sldChg>
      <pc:sldChg chg="modSp">
        <pc:chgData name="Jean-Baptiste, Malik A." userId="S::malik1.jeanbaptiste_famu.edu#ext#@fsu.onmicrosoft.com::b0338008-ed41-4c75-8a99-81202ab8f804" providerId="AD" clId="Web-{683162EC-B7C4-F41B-E16E-1C190FE6885B}" dt="2024-10-01T20:53:47.529" v="309" actId="20577"/>
        <pc:sldMkLst>
          <pc:docMk/>
          <pc:sldMk cId="142956665" sldId="293"/>
        </pc:sldMkLst>
        <pc:spChg chg="mod">
          <ac:chgData name="Jean-Baptiste, Malik A." userId="S::malik1.jeanbaptiste_famu.edu#ext#@fsu.onmicrosoft.com::b0338008-ed41-4c75-8a99-81202ab8f804" providerId="AD" clId="Web-{683162EC-B7C4-F41B-E16E-1C190FE6885B}" dt="2024-10-01T20:53:47.529" v="309" actId="20577"/>
          <ac:spMkLst>
            <pc:docMk/>
            <pc:sldMk cId="142956665" sldId="293"/>
            <ac:spMk id="22" creationId="{224CF911-5031-2C5B-5CA4-FB37AA10661F}"/>
          </ac:spMkLst>
        </pc:spChg>
        <pc:spChg chg="mod">
          <ac:chgData name="Jean-Baptiste, Malik A." userId="S::malik1.jeanbaptiste_famu.edu#ext#@fsu.onmicrosoft.com::b0338008-ed41-4c75-8a99-81202ab8f804" providerId="AD" clId="Web-{683162EC-B7C4-F41B-E16E-1C190FE6885B}" dt="2024-10-01T20:52:05.134" v="294" actId="14100"/>
          <ac:spMkLst>
            <pc:docMk/>
            <pc:sldMk cId="142956665" sldId="293"/>
            <ac:spMk id="26" creationId="{E78DFB49-F1DF-6DAD-52A1-97D47348D477}"/>
          </ac:spMkLst>
        </pc:spChg>
        <pc:spChg chg="mod">
          <ac:chgData name="Jean-Baptiste, Malik A." userId="S::malik1.jeanbaptiste_famu.edu#ext#@fsu.onmicrosoft.com::b0338008-ed41-4c75-8a99-81202ab8f804" providerId="AD" clId="Web-{683162EC-B7C4-F41B-E16E-1C190FE6885B}" dt="2024-10-01T20:52:20.072" v="295" actId="20577"/>
          <ac:spMkLst>
            <pc:docMk/>
            <pc:sldMk cId="142956665" sldId="293"/>
            <ac:spMk id="29" creationId="{B8B9E191-3868-3CC5-B421-E1208CE427B1}"/>
          </ac:spMkLst>
        </pc:spChg>
        <pc:picChg chg="mod">
          <ac:chgData name="Jean-Baptiste, Malik A." userId="S::malik1.jeanbaptiste_famu.edu#ext#@fsu.onmicrosoft.com::b0338008-ed41-4c75-8a99-81202ab8f804" providerId="AD" clId="Web-{683162EC-B7C4-F41B-E16E-1C190FE6885B}" dt="2024-10-01T20:48:53.924" v="276" actId="14100"/>
          <ac:picMkLst>
            <pc:docMk/>
            <pc:sldMk cId="142956665" sldId="293"/>
            <ac:picMk id="25" creationId="{5CE15823-6026-3D82-D8D1-F2A8F635F832}"/>
          </ac:picMkLst>
        </pc:picChg>
        <pc:picChg chg="mod">
          <ac:chgData name="Jean-Baptiste, Malik A." userId="S::malik1.jeanbaptiste_famu.edu#ext#@fsu.onmicrosoft.com::b0338008-ed41-4c75-8a99-81202ab8f804" providerId="AD" clId="Web-{683162EC-B7C4-F41B-E16E-1C190FE6885B}" dt="2024-10-01T20:48:06.094" v="274" actId="14100"/>
          <ac:picMkLst>
            <pc:docMk/>
            <pc:sldMk cId="142956665" sldId="293"/>
            <ac:picMk id="28" creationId="{88CC91AB-C657-FEB8-0A5D-8EEE593E053F}"/>
          </ac:picMkLst>
        </pc:picChg>
      </pc:sldChg>
      <pc:sldChg chg="addSp delSp modSp">
        <pc:chgData name="Jean-Baptiste, Malik A." userId="S::malik1.jeanbaptiste_famu.edu#ext#@fsu.onmicrosoft.com::b0338008-ed41-4c75-8a99-81202ab8f804" providerId="AD" clId="Web-{683162EC-B7C4-F41B-E16E-1C190FE6885B}" dt="2024-10-01T20:53:58.607" v="310" actId="20577"/>
        <pc:sldMkLst>
          <pc:docMk/>
          <pc:sldMk cId="3934060637" sldId="294"/>
        </pc:sldMkLst>
        <pc:spChg chg="mod">
          <ac:chgData name="Jean-Baptiste, Malik A." userId="S::malik1.jeanbaptiste_famu.edu#ext#@fsu.onmicrosoft.com::b0338008-ed41-4c75-8a99-81202ab8f804" providerId="AD" clId="Web-{683162EC-B7C4-F41B-E16E-1C190FE6885B}" dt="2024-10-01T20:51:34.383" v="290" actId="20577"/>
          <ac:spMkLst>
            <pc:docMk/>
            <pc:sldMk cId="3934060637" sldId="294"/>
            <ac:spMk id="9" creationId="{7BC75862-41D9-9198-D3C4-184290FFF3C7}"/>
          </ac:spMkLst>
        </pc:spChg>
        <pc:spChg chg="mod">
          <ac:chgData name="Jean-Baptiste, Malik A." userId="S::malik1.jeanbaptiste_famu.edu#ext#@fsu.onmicrosoft.com::b0338008-ed41-4c75-8a99-81202ab8f804" providerId="AD" clId="Web-{683162EC-B7C4-F41B-E16E-1C190FE6885B}" dt="2024-10-01T20:53:58.607" v="310" actId="20577"/>
          <ac:spMkLst>
            <pc:docMk/>
            <pc:sldMk cId="3934060637" sldId="294"/>
            <ac:spMk id="19" creationId="{91F49F32-7942-1BD7-9A55-B8DE71738D4A}"/>
          </ac:spMkLst>
        </pc:spChg>
        <pc:spChg chg="mod">
          <ac:chgData name="Jean-Baptiste, Malik A." userId="S::malik1.jeanbaptiste_famu.edu#ext#@fsu.onmicrosoft.com::b0338008-ed41-4c75-8a99-81202ab8f804" providerId="AD" clId="Web-{683162EC-B7C4-F41B-E16E-1C190FE6885B}" dt="2024-10-01T20:50:13.771" v="280" actId="20577"/>
          <ac:spMkLst>
            <pc:docMk/>
            <pc:sldMk cId="3934060637" sldId="294"/>
            <ac:spMk id="21" creationId="{6BBE7027-8BA5-5319-105B-F4EF26E80A20}"/>
          </ac:spMkLst>
        </pc:spChg>
        <pc:spChg chg="mod">
          <ac:chgData name="Jean-Baptiste, Malik A." userId="S::malik1.jeanbaptiste_famu.edu#ext#@fsu.onmicrosoft.com::b0338008-ed41-4c75-8a99-81202ab8f804" providerId="AD" clId="Web-{683162EC-B7C4-F41B-E16E-1C190FE6885B}" dt="2024-10-01T20:50:59.788" v="284" actId="20577"/>
          <ac:spMkLst>
            <pc:docMk/>
            <pc:sldMk cId="3934060637" sldId="294"/>
            <ac:spMk id="23" creationId="{05D0ED18-9BE8-4F1F-28E4-A7EEFC654B2E}"/>
          </ac:spMkLst>
        </pc:spChg>
        <pc:spChg chg="mod">
          <ac:chgData name="Jean-Baptiste, Malik A." userId="S::malik1.jeanbaptiste_famu.edu#ext#@fsu.onmicrosoft.com::b0338008-ed41-4c75-8a99-81202ab8f804" providerId="AD" clId="Web-{683162EC-B7C4-F41B-E16E-1C190FE6885B}" dt="2024-10-01T20:50:27.490" v="281" actId="20577"/>
          <ac:spMkLst>
            <pc:docMk/>
            <pc:sldMk cId="3934060637" sldId="294"/>
            <ac:spMk id="24" creationId="{ABF5CB72-FE18-9367-CFE1-C97990C75030}"/>
          </ac:spMkLst>
        </pc:spChg>
        <pc:spChg chg="mod">
          <ac:chgData name="Jean-Baptiste, Malik A." userId="S::malik1.jeanbaptiste_famu.edu#ext#@fsu.onmicrosoft.com::b0338008-ed41-4c75-8a99-81202ab8f804" providerId="AD" clId="Web-{683162EC-B7C4-F41B-E16E-1C190FE6885B}" dt="2024-10-01T20:50:49.194" v="282" actId="20577"/>
          <ac:spMkLst>
            <pc:docMk/>
            <pc:sldMk cId="3934060637" sldId="294"/>
            <ac:spMk id="25" creationId="{58A3E153-9864-9F76-7BAA-1CF3761369F4}"/>
          </ac:spMkLst>
        </pc:spChg>
        <pc:spChg chg="mod">
          <ac:chgData name="Jean-Baptiste, Malik A." userId="S::malik1.jeanbaptiste_famu.edu#ext#@fsu.onmicrosoft.com::b0338008-ed41-4c75-8a99-81202ab8f804" providerId="AD" clId="Web-{683162EC-B7C4-F41B-E16E-1C190FE6885B}" dt="2024-10-01T20:51:19.617" v="289" actId="20577"/>
          <ac:spMkLst>
            <pc:docMk/>
            <pc:sldMk cId="3934060637" sldId="294"/>
            <ac:spMk id="29" creationId="{0F9ED49A-7CCA-D6BD-2BF9-66EA597B3B5C}"/>
          </ac:spMkLst>
        </pc:spChg>
        <pc:picChg chg="add mod">
          <ac:chgData name="Jean-Baptiste, Malik A." userId="S::malik1.jeanbaptiste_famu.edu#ext#@fsu.onmicrosoft.com::b0338008-ed41-4c75-8a99-81202ab8f804" providerId="AD" clId="Web-{683162EC-B7C4-F41B-E16E-1C190FE6885B}" dt="2024-10-01T17:59:36.385" v="7" actId="1076"/>
          <ac:picMkLst>
            <pc:docMk/>
            <pc:sldMk cId="3934060637" sldId="294"/>
            <ac:picMk id="10" creationId="{DF54CB58-3B4C-8DA4-D8DC-34CAFB4771AB}"/>
          </ac:picMkLst>
        </pc:picChg>
      </pc:sldChg>
      <pc:sldChg chg="modSp">
        <pc:chgData name="Jean-Baptiste, Malik A." userId="S::malik1.jeanbaptiste_famu.edu#ext#@fsu.onmicrosoft.com::b0338008-ed41-4c75-8a99-81202ab8f804" providerId="AD" clId="Web-{683162EC-B7C4-F41B-E16E-1C190FE6885B}" dt="2024-10-01T20:54:27.186" v="318" actId="20577"/>
        <pc:sldMkLst>
          <pc:docMk/>
          <pc:sldMk cId="2887185268" sldId="295"/>
        </pc:sldMkLst>
        <pc:spChg chg="mod">
          <ac:chgData name="Jean-Baptiste, Malik A." userId="S::malik1.jeanbaptiste_famu.edu#ext#@fsu.onmicrosoft.com::b0338008-ed41-4c75-8a99-81202ab8f804" providerId="AD" clId="Web-{683162EC-B7C4-F41B-E16E-1C190FE6885B}" dt="2024-10-01T20:54:27.186" v="318" actId="20577"/>
          <ac:spMkLst>
            <pc:docMk/>
            <pc:sldMk cId="2887185268" sldId="295"/>
            <ac:spMk id="16" creationId="{0381784A-3D90-4FC7-3DA8-5F2FF35D988F}"/>
          </ac:spMkLst>
        </pc:spChg>
        <pc:spChg chg="mod">
          <ac:chgData name="Jean-Baptiste, Malik A." userId="S::malik1.jeanbaptiste_famu.edu#ext#@fsu.onmicrosoft.com::b0338008-ed41-4c75-8a99-81202ab8f804" providerId="AD" clId="Web-{683162EC-B7C4-F41B-E16E-1C190FE6885B}" dt="2024-10-01T20:54:20.561" v="312" actId="20577"/>
          <ac:spMkLst>
            <pc:docMk/>
            <pc:sldMk cId="2887185268" sldId="295"/>
            <ac:spMk id="17" creationId="{209B1C38-D0CE-2C97-96D1-B038BBCF40C9}"/>
          </ac:spMkLst>
        </pc:spChg>
      </pc:sldChg>
      <pc:sldChg chg="modSp">
        <pc:chgData name="Jean-Baptiste, Malik A." userId="S::malik1.jeanbaptiste_famu.edu#ext#@fsu.onmicrosoft.com::b0338008-ed41-4c75-8a99-81202ab8f804" providerId="AD" clId="Web-{683162EC-B7C4-F41B-E16E-1C190FE6885B}" dt="2024-10-01T20:55:37.454" v="324" actId="20577"/>
        <pc:sldMkLst>
          <pc:docMk/>
          <pc:sldMk cId="1852048602" sldId="296"/>
        </pc:sldMkLst>
        <pc:spChg chg="mod">
          <ac:chgData name="Jean-Baptiste, Malik A." userId="S::malik1.jeanbaptiste_famu.edu#ext#@fsu.onmicrosoft.com::b0338008-ed41-4c75-8a99-81202ab8f804" providerId="AD" clId="Web-{683162EC-B7C4-F41B-E16E-1C190FE6885B}" dt="2024-10-01T20:55:12.172" v="321" actId="20577"/>
          <ac:spMkLst>
            <pc:docMk/>
            <pc:sldMk cId="1852048602" sldId="296"/>
            <ac:spMk id="5" creationId="{F2D7C3F0-255A-D11D-035E-9D13EF8DC522}"/>
          </ac:spMkLst>
        </pc:spChg>
        <pc:spChg chg="mod">
          <ac:chgData name="Jean-Baptiste, Malik A." userId="S::malik1.jeanbaptiste_famu.edu#ext#@fsu.onmicrosoft.com::b0338008-ed41-4c75-8a99-81202ab8f804" providerId="AD" clId="Web-{683162EC-B7C4-F41B-E16E-1C190FE6885B}" dt="2024-10-01T20:55:22.532" v="322" actId="20577"/>
          <ac:spMkLst>
            <pc:docMk/>
            <pc:sldMk cId="1852048602" sldId="296"/>
            <ac:spMk id="7" creationId="{0CA2C935-5A26-3F96-AAB1-27D8AD5E588C}"/>
          </ac:spMkLst>
        </pc:spChg>
        <pc:spChg chg="mod">
          <ac:chgData name="Jean-Baptiste, Malik A." userId="S::malik1.jeanbaptiste_famu.edu#ext#@fsu.onmicrosoft.com::b0338008-ed41-4c75-8a99-81202ab8f804" providerId="AD" clId="Web-{683162EC-B7C4-F41B-E16E-1C190FE6885B}" dt="2024-10-01T20:55:29.360" v="323" actId="20577"/>
          <ac:spMkLst>
            <pc:docMk/>
            <pc:sldMk cId="1852048602" sldId="296"/>
            <ac:spMk id="8" creationId="{57BED98C-4769-A899-8D62-53D247957614}"/>
          </ac:spMkLst>
        </pc:spChg>
        <pc:spChg chg="mod">
          <ac:chgData name="Jean-Baptiste, Malik A." userId="S::malik1.jeanbaptiste_famu.edu#ext#@fsu.onmicrosoft.com::b0338008-ed41-4c75-8a99-81202ab8f804" providerId="AD" clId="Web-{683162EC-B7C4-F41B-E16E-1C190FE6885B}" dt="2024-10-01T20:55:37.454" v="324" actId="20577"/>
          <ac:spMkLst>
            <pc:docMk/>
            <pc:sldMk cId="1852048602" sldId="296"/>
            <ac:spMk id="9" creationId="{B965A3B5-5A0C-3922-C7E7-02EC6141A398}"/>
          </ac:spMkLst>
        </pc:spChg>
      </pc:sldChg>
      <pc:sldChg chg="modSp">
        <pc:chgData name="Jean-Baptiste, Malik A." userId="S::malik1.jeanbaptiste_famu.edu#ext#@fsu.onmicrosoft.com::b0338008-ed41-4c75-8a99-81202ab8f804" providerId="AD" clId="Web-{683162EC-B7C4-F41B-E16E-1C190FE6885B}" dt="2024-10-01T20:54:53.515" v="320" actId="20577"/>
        <pc:sldMkLst>
          <pc:docMk/>
          <pc:sldMk cId="3665579827" sldId="297"/>
        </pc:sldMkLst>
      </pc:sldChg>
      <pc:sldChg chg="modSp">
        <pc:chgData name="Jean-Baptiste, Malik A." userId="S::malik1.jeanbaptiste_famu.edu#ext#@fsu.onmicrosoft.com::b0338008-ed41-4c75-8a99-81202ab8f804" providerId="AD" clId="Web-{683162EC-B7C4-F41B-E16E-1C190FE6885B}" dt="2024-10-01T20:56:07.002" v="328" actId="20577"/>
        <pc:sldMkLst>
          <pc:docMk/>
          <pc:sldMk cId="518794887" sldId="298"/>
        </pc:sldMkLst>
      </pc:sldChg>
      <pc:sldChg chg="modSp">
        <pc:chgData name="Jean-Baptiste, Malik A." userId="S::malik1.jeanbaptiste_famu.edu#ext#@fsu.onmicrosoft.com::b0338008-ed41-4c75-8a99-81202ab8f804" providerId="AD" clId="Web-{683162EC-B7C4-F41B-E16E-1C190FE6885B}" dt="2024-10-01T20:57:51.288" v="335" actId="20577"/>
        <pc:sldMkLst>
          <pc:docMk/>
          <pc:sldMk cId="3778548523" sldId="299"/>
        </pc:sldMkLst>
      </pc:sldChg>
      <pc:sldChg chg="modSp">
        <pc:chgData name="Jean-Baptiste, Malik A." userId="S::malik1.jeanbaptiste_famu.edu#ext#@fsu.onmicrosoft.com::b0338008-ed41-4c75-8a99-81202ab8f804" providerId="AD" clId="Web-{683162EC-B7C4-F41B-E16E-1C190FE6885B}" dt="2024-10-01T20:58:04.647" v="336" actId="20577"/>
        <pc:sldMkLst>
          <pc:docMk/>
          <pc:sldMk cId="1390958407" sldId="300"/>
        </pc:sldMkLst>
      </pc:sldChg>
      <pc:sldChg chg="modSp">
        <pc:chgData name="Jean-Baptiste, Malik A." userId="S::malik1.jeanbaptiste_famu.edu#ext#@fsu.onmicrosoft.com::b0338008-ed41-4c75-8a99-81202ab8f804" providerId="AD" clId="Web-{683162EC-B7C4-F41B-E16E-1C190FE6885B}" dt="2024-10-01T20:59:18.025" v="342" actId="20577"/>
        <pc:sldMkLst>
          <pc:docMk/>
          <pc:sldMk cId="2867204719" sldId="301"/>
        </pc:sldMkLst>
      </pc:sldChg>
      <pc:sldChg chg="addSp modSp">
        <pc:chgData name="Jean-Baptiste, Malik A." userId="S::malik1.jeanbaptiste_famu.edu#ext#@fsu.onmicrosoft.com::b0338008-ed41-4c75-8a99-81202ab8f804" providerId="AD" clId="Web-{683162EC-B7C4-F41B-E16E-1C190FE6885B}" dt="2024-10-01T20:58:42.008" v="337" actId="20577"/>
        <pc:sldMkLst>
          <pc:docMk/>
          <pc:sldMk cId="3163970683" sldId="302"/>
        </pc:sldMkLst>
      </pc:sldChg>
      <pc:sldChg chg="addSp delSp modSp">
        <pc:chgData name="Jean-Baptiste, Malik A." userId="S::malik1.jeanbaptiste_famu.edu#ext#@fsu.onmicrosoft.com::b0338008-ed41-4c75-8a99-81202ab8f804" providerId="AD" clId="Web-{683162EC-B7C4-F41B-E16E-1C190FE6885B}" dt="2024-10-01T20:59:36.073" v="344" actId="20577"/>
        <pc:sldMkLst>
          <pc:docMk/>
          <pc:sldMk cId="1541399928" sldId="303"/>
        </pc:sldMkLst>
        <pc:spChg chg="mod">
          <ac:chgData name="Jean-Baptiste, Malik A." userId="S::malik1.jeanbaptiste_famu.edu#ext#@fsu.onmicrosoft.com::b0338008-ed41-4c75-8a99-81202ab8f804" providerId="AD" clId="Web-{683162EC-B7C4-F41B-E16E-1C190FE6885B}" dt="2024-10-01T20:59:30.385" v="343" actId="20577"/>
          <ac:spMkLst>
            <pc:docMk/>
            <pc:sldMk cId="1541399928" sldId="303"/>
            <ac:spMk id="5" creationId="{A2376EC8-F5F1-DF03-8AB2-AE5118E4162D}"/>
          </ac:spMkLst>
        </pc:spChg>
      </pc:sldChg>
      <pc:sldChg chg="modSp">
        <pc:chgData name="Jean-Baptiste, Malik A." userId="S::malik1.jeanbaptiste_famu.edu#ext#@fsu.onmicrosoft.com::b0338008-ed41-4c75-8a99-81202ab8f804" providerId="AD" clId="Web-{683162EC-B7C4-F41B-E16E-1C190FE6885B}" dt="2024-10-01T20:59:46.917" v="345" actId="20577"/>
        <pc:sldMkLst>
          <pc:docMk/>
          <pc:sldMk cId="1382685342" sldId="304"/>
        </pc:sldMkLst>
      </pc:sldChg>
      <pc:sldChg chg="modSp">
        <pc:chgData name="Jean-Baptiste, Malik A." userId="S::malik1.jeanbaptiste_famu.edu#ext#@fsu.onmicrosoft.com::b0338008-ed41-4c75-8a99-81202ab8f804" providerId="AD" clId="Web-{683162EC-B7C4-F41B-E16E-1C190FE6885B}" dt="2024-10-01T21:07:43.325" v="348" actId="20577"/>
        <pc:sldMkLst>
          <pc:docMk/>
          <pc:sldMk cId="2244344541" sldId="305"/>
        </pc:sldMkLst>
      </pc:sldChg>
    </pc:docChg>
  </pc:docChgLst>
  <pc:docChgLst>
    <pc:chgData name="Anders Snell" userId="S::ams21z@fsu.edu::c32d3cf2-4a72-474d-a08a-e8ab2beac619" providerId="AD" clId="Web-{486B6383-1896-D9DD-1D45-13D6CBF04845}"/>
    <pc:docChg chg="modSld sldOrd">
      <pc:chgData name="Anders Snell" userId="S::ams21z@fsu.edu::c32d3cf2-4a72-474d-a08a-e8ab2beac619" providerId="AD" clId="Web-{486B6383-1896-D9DD-1D45-13D6CBF04845}" dt="2024-10-08T01:16:41.267" v="8"/>
      <pc:docMkLst>
        <pc:docMk/>
      </pc:docMkLst>
      <pc:sldChg chg="modSp">
        <pc:chgData name="Anders Snell" userId="S::ams21z@fsu.edu::c32d3cf2-4a72-474d-a08a-e8ab2beac619" providerId="AD" clId="Web-{486B6383-1896-D9DD-1D45-13D6CBF04845}" dt="2024-10-08T01:16:15.813" v="7" actId="1076"/>
        <pc:sldMkLst>
          <pc:docMk/>
          <pc:sldMk cId="518794887" sldId="298"/>
        </pc:sldMkLst>
      </pc:sldChg>
      <pc:sldChg chg="ord">
        <pc:chgData name="Anders Snell" userId="S::ams21z@fsu.edu::c32d3cf2-4a72-474d-a08a-e8ab2beac619" providerId="AD" clId="Web-{486B6383-1896-D9DD-1D45-13D6CBF04845}" dt="2024-10-08T01:16:41.267" v="8"/>
        <pc:sldMkLst>
          <pc:docMk/>
          <pc:sldMk cId="2047394717" sldId="319"/>
        </pc:sldMkLst>
      </pc:sldChg>
    </pc:docChg>
  </pc:docChgLst>
  <pc:docChgLst>
    <pc:chgData name="Anders Snell" userId="S::ams21z@fsu.edu::c32d3cf2-4a72-474d-a08a-e8ab2beac619" providerId="AD" clId="Web-{D9223624-E275-D152-6E1F-2A0EC3D2A800}"/>
    <pc:docChg chg="modSld">
      <pc:chgData name="Anders Snell" userId="S::ams21z@fsu.edu::c32d3cf2-4a72-474d-a08a-e8ab2beac619" providerId="AD" clId="Web-{D9223624-E275-D152-6E1F-2A0EC3D2A800}" dt="2024-10-08T19:36:41.720" v="69" actId="1076"/>
      <pc:docMkLst>
        <pc:docMk/>
      </pc:docMkLst>
      <pc:sldChg chg="addSp delSp modSp">
        <pc:chgData name="Anders Snell" userId="S::ams21z@fsu.edu::c32d3cf2-4a72-474d-a08a-e8ab2beac619" providerId="AD" clId="Web-{D9223624-E275-D152-6E1F-2A0EC3D2A800}" dt="2024-10-08T19:36:41.720" v="69" actId="1076"/>
        <pc:sldMkLst>
          <pc:docMk/>
          <pc:sldMk cId="2244344541" sldId="305"/>
        </pc:sldMkLst>
      </pc:sldChg>
      <pc:sldChg chg="modSp">
        <pc:chgData name="Anders Snell" userId="S::ams21z@fsu.edu::c32d3cf2-4a72-474d-a08a-e8ab2beac619" providerId="AD" clId="Web-{D9223624-E275-D152-6E1F-2A0EC3D2A800}" dt="2024-10-08T19:30:40.614" v="43" actId="20577"/>
        <pc:sldMkLst>
          <pc:docMk/>
          <pc:sldMk cId="2527315304" sldId="309"/>
        </pc:sldMkLst>
        <pc:spChg chg="mod">
          <ac:chgData name="Anders Snell" userId="S::ams21z@fsu.edu::c32d3cf2-4a72-474d-a08a-e8ab2beac619" providerId="AD" clId="Web-{D9223624-E275-D152-6E1F-2A0EC3D2A800}" dt="2024-10-08T19:30:40.614" v="43" actId="20577"/>
          <ac:spMkLst>
            <pc:docMk/>
            <pc:sldMk cId="2527315304" sldId="309"/>
            <ac:spMk id="54" creationId="{47D61633-7115-86ED-1060-0DFCB88BE264}"/>
          </ac:spMkLst>
        </pc:spChg>
      </pc:sldChg>
    </pc:docChg>
  </pc:docChgLst>
  <pc:docChgLst>
    <pc:chgData name="Megan Jadush" userId="S::mmj20bd@fsu.edu::f366f1ef-3374-422c-a9df-d35b78e451a8" providerId="AD" clId="Web-{E81918A2-7C20-A9F9-4BB2-C4609DF18372}"/>
    <pc:docChg chg="modSld">
      <pc:chgData name="Megan Jadush" userId="S::mmj20bd@fsu.edu::f366f1ef-3374-422c-a9df-d35b78e451a8" providerId="AD" clId="Web-{E81918A2-7C20-A9F9-4BB2-C4609DF18372}" dt="2024-09-30T20:33:42.069" v="38"/>
      <pc:docMkLst>
        <pc:docMk/>
      </pc:docMkLst>
      <pc:sldChg chg="modSp">
        <pc:chgData name="Megan Jadush" userId="S::mmj20bd@fsu.edu::f366f1ef-3374-422c-a9df-d35b78e451a8" providerId="AD" clId="Web-{E81918A2-7C20-A9F9-4BB2-C4609DF18372}" dt="2024-09-30T19:54:50.179" v="4" actId="20577"/>
        <pc:sldMkLst>
          <pc:docMk/>
          <pc:sldMk cId="2887185268" sldId="295"/>
        </pc:sldMkLst>
        <pc:spChg chg="mod">
          <ac:chgData name="Megan Jadush" userId="S::mmj20bd@fsu.edu::f366f1ef-3374-422c-a9df-d35b78e451a8" providerId="AD" clId="Web-{E81918A2-7C20-A9F9-4BB2-C4609DF18372}" dt="2024-09-30T19:54:50.179" v="4" actId="20577"/>
          <ac:spMkLst>
            <pc:docMk/>
            <pc:sldMk cId="2887185268" sldId="295"/>
            <ac:spMk id="17" creationId="{209B1C38-D0CE-2C97-96D1-B038BBCF40C9}"/>
          </ac:spMkLst>
        </pc:spChg>
      </pc:sldChg>
      <pc:sldChg chg="addSp delSp modSp">
        <pc:chgData name="Megan Jadush" userId="S::mmj20bd@fsu.edu::f366f1ef-3374-422c-a9df-d35b78e451a8" providerId="AD" clId="Web-{E81918A2-7C20-A9F9-4BB2-C4609DF18372}" dt="2024-09-30T20:33:42.069" v="38"/>
        <pc:sldMkLst>
          <pc:docMk/>
          <pc:sldMk cId="3665579827" sldId="297"/>
        </pc:sldMkLst>
      </pc:sldChg>
    </pc:docChg>
  </pc:docChgLst>
  <pc:docChgLst>
    <pc:chgData name="Megan Jadush" userId="S::mmj20bd@fsu.edu::f366f1ef-3374-422c-a9df-d35b78e451a8" providerId="AD" clId="Web-{F660886C-12E5-B1BB-9AB2-7F2A26D22B95}"/>
    <pc:docChg chg="addSld delSld modSld sldOrd modSection">
      <pc:chgData name="Megan Jadush" userId="S::mmj20bd@fsu.edu::f366f1ef-3374-422c-a9df-d35b78e451a8" providerId="AD" clId="Web-{F660886C-12E5-B1BB-9AB2-7F2A26D22B95}" dt="2024-10-06T15:48:26.194" v="172" actId="20577"/>
      <pc:docMkLst>
        <pc:docMk/>
      </pc:docMkLst>
      <pc:sldChg chg="modSp">
        <pc:chgData name="Megan Jadush" userId="S::mmj20bd@fsu.edu::f366f1ef-3374-422c-a9df-d35b78e451a8" providerId="AD" clId="Web-{F660886C-12E5-B1BB-9AB2-7F2A26D22B95}" dt="2024-10-06T15:48:26.194" v="172" actId="20577"/>
        <pc:sldMkLst>
          <pc:docMk/>
          <pc:sldMk cId="1390958407" sldId="300"/>
        </pc:sldMkLst>
      </pc:sldChg>
      <pc:sldChg chg="addSp delSp modSp">
        <pc:chgData name="Megan Jadush" userId="S::mmj20bd@fsu.edu::f366f1ef-3374-422c-a9df-d35b78e451a8" providerId="AD" clId="Web-{F660886C-12E5-B1BB-9AB2-7F2A26D22B95}" dt="2024-10-06T15:36:51.803" v="164"/>
        <pc:sldMkLst>
          <pc:docMk/>
          <pc:sldMk cId="3163970683" sldId="302"/>
        </pc:sldMkLst>
      </pc:sldChg>
      <pc:sldChg chg="ord">
        <pc:chgData name="Megan Jadush" userId="S::mmj20bd@fsu.edu::f366f1ef-3374-422c-a9df-d35b78e451a8" providerId="AD" clId="Web-{F660886C-12E5-B1BB-9AB2-7F2A26D22B95}" dt="2024-10-06T15:43:58.156" v="165"/>
        <pc:sldMkLst>
          <pc:docMk/>
          <pc:sldMk cId="2527315304" sldId="309"/>
        </pc:sldMkLst>
      </pc:sldChg>
      <pc:sldChg chg="modSp">
        <pc:chgData name="Megan Jadush" userId="S::mmj20bd@fsu.edu::f366f1ef-3374-422c-a9df-d35b78e451a8" providerId="AD" clId="Web-{F660886C-12E5-B1BB-9AB2-7F2A26D22B95}" dt="2024-10-06T15:34:38.410" v="163" actId="20577"/>
        <pc:sldMkLst>
          <pc:docMk/>
          <pc:sldMk cId="1936017116" sldId="315"/>
        </pc:sldMkLst>
      </pc:sldChg>
      <pc:sldChg chg="add del replId">
        <pc:chgData name="Megan Jadush" userId="S::mmj20bd@fsu.edu::f366f1ef-3374-422c-a9df-d35b78e451a8" providerId="AD" clId="Web-{F660886C-12E5-B1BB-9AB2-7F2A26D22B95}" dt="2024-10-06T15:18:08.152" v="23"/>
        <pc:sldMkLst>
          <pc:docMk/>
          <pc:sldMk cId="2555103605" sldId="316"/>
        </pc:sldMkLst>
      </pc:sldChg>
    </pc:docChg>
  </pc:docChgLst>
  <pc:docChgLst>
    <pc:chgData name="Megan Jadush" userId="S::mmj20bd@fsu.edu::f366f1ef-3374-422c-a9df-d35b78e451a8" providerId="AD" clId="Web-{DDCAE701-C8E8-8C35-BB05-F7CF45CEBD30}"/>
    <pc:docChg chg="modSld">
      <pc:chgData name="Megan Jadush" userId="S::mmj20bd@fsu.edu::f366f1ef-3374-422c-a9df-d35b78e451a8" providerId="AD" clId="Web-{DDCAE701-C8E8-8C35-BB05-F7CF45CEBD30}" dt="2024-09-27T02:48:21.299" v="283" actId="1076"/>
      <pc:docMkLst>
        <pc:docMk/>
      </pc:docMkLst>
      <pc:sldChg chg="addSp delSp modSp">
        <pc:chgData name="Megan Jadush" userId="S::mmj20bd@fsu.edu::f366f1ef-3374-422c-a9df-d35b78e451a8" providerId="AD" clId="Web-{DDCAE701-C8E8-8C35-BB05-F7CF45CEBD30}" dt="2024-09-27T02:48:21.299" v="283" actId="1076"/>
        <pc:sldMkLst>
          <pc:docMk/>
          <pc:sldMk cId="3934060637" sldId="294"/>
        </pc:sldMkLst>
        <pc:spChg chg="add mod">
          <ac:chgData name="Megan Jadush" userId="S::mmj20bd@fsu.edu::f366f1ef-3374-422c-a9df-d35b78e451a8" providerId="AD" clId="Web-{DDCAE701-C8E8-8C35-BB05-F7CF45CEBD30}" dt="2024-09-27T02:48:21.299" v="283" actId="1076"/>
          <ac:spMkLst>
            <pc:docMk/>
            <pc:sldMk cId="3934060637" sldId="294"/>
            <ac:spMk id="9" creationId="{7BC75862-41D9-9198-D3C4-184290FFF3C7}"/>
          </ac:spMkLst>
        </pc:spChg>
        <pc:spChg chg="add mod">
          <ac:chgData name="Megan Jadush" userId="S::mmj20bd@fsu.edu::f366f1ef-3374-422c-a9df-d35b78e451a8" providerId="AD" clId="Web-{DDCAE701-C8E8-8C35-BB05-F7CF45CEBD30}" dt="2024-09-27T02:47:31.829" v="273" actId="1076"/>
          <ac:spMkLst>
            <pc:docMk/>
            <pc:sldMk cId="3934060637" sldId="294"/>
            <ac:spMk id="11" creationId="{06078C16-195B-F29F-1CC7-30187DF81F84}"/>
          </ac:spMkLst>
        </pc:spChg>
        <pc:spChg chg="mod">
          <ac:chgData name="Megan Jadush" userId="S::mmj20bd@fsu.edu::f366f1ef-3374-422c-a9df-d35b78e451a8" providerId="AD" clId="Web-{DDCAE701-C8E8-8C35-BB05-F7CF45CEBD30}" dt="2024-09-27T02:46:04.482" v="223" actId="20577"/>
          <ac:spMkLst>
            <pc:docMk/>
            <pc:sldMk cId="3934060637" sldId="294"/>
            <ac:spMk id="21" creationId="{6BBE7027-8BA5-5319-105B-F4EF26E80A20}"/>
          </ac:spMkLst>
        </pc:spChg>
        <pc:spChg chg="mod">
          <ac:chgData name="Megan Jadush" userId="S::mmj20bd@fsu.edu::f366f1ef-3374-422c-a9df-d35b78e451a8" providerId="AD" clId="Web-{DDCAE701-C8E8-8C35-BB05-F7CF45CEBD30}" dt="2024-09-27T02:46:31.076" v="246" actId="20577"/>
          <ac:spMkLst>
            <pc:docMk/>
            <pc:sldMk cId="3934060637" sldId="294"/>
            <ac:spMk id="23" creationId="{05D0ED18-9BE8-4F1F-28E4-A7EEFC654B2E}"/>
          </ac:spMkLst>
        </pc:spChg>
        <pc:spChg chg="mod">
          <ac:chgData name="Megan Jadush" userId="S::mmj20bd@fsu.edu::f366f1ef-3374-422c-a9df-d35b78e451a8" providerId="AD" clId="Web-{DDCAE701-C8E8-8C35-BB05-F7CF45CEBD30}" dt="2024-09-27T02:47:14.453" v="271" actId="1076"/>
          <ac:spMkLst>
            <pc:docMk/>
            <pc:sldMk cId="3934060637" sldId="294"/>
            <ac:spMk id="24" creationId="{ABF5CB72-FE18-9367-CFE1-C97990C75030}"/>
          </ac:spMkLst>
        </pc:spChg>
        <pc:spChg chg="mod">
          <ac:chgData name="Megan Jadush" userId="S::mmj20bd@fsu.edu::f366f1ef-3374-422c-a9df-d35b78e451a8" providerId="AD" clId="Web-{DDCAE701-C8E8-8C35-BB05-F7CF45CEBD30}" dt="2024-09-27T02:47:08" v="268" actId="1076"/>
          <ac:spMkLst>
            <pc:docMk/>
            <pc:sldMk cId="3934060637" sldId="294"/>
            <ac:spMk id="25" creationId="{58A3E153-9864-9F76-7BAA-1CF3761369F4}"/>
          </ac:spMkLst>
        </pc:spChg>
        <pc:spChg chg="mod">
          <ac:chgData name="Megan Jadush" userId="S::mmj20bd@fsu.edu::f366f1ef-3374-422c-a9df-d35b78e451a8" providerId="AD" clId="Web-{DDCAE701-C8E8-8C35-BB05-F7CF45CEBD30}" dt="2024-09-27T02:46:39.592" v="254" actId="20577"/>
          <ac:spMkLst>
            <pc:docMk/>
            <pc:sldMk cId="3934060637" sldId="294"/>
            <ac:spMk id="29" creationId="{0F9ED49A-7CCA-D6BD-2BF9-66EA597B3B5C}"/>
          </ac:spMkLst>
        </pc:spChg>
        <pc:picChg chg="mod modCrop">
          <ac:chgData name="Megan Jadush" userId="S::mmj20bd@fsu.edu::f366f1ef-3374-422c-a9df-d35b78e451a8" providerId="AD" clId="Web-{DDCAE701-C8E8-8C35-BB05-F7CF45CEBD30}" dt="2024-09-27T02:47:14.437" v="270" actId="1076"/>
          <ac:picMkLst>
            <pc:docMk/>
            <pc:sldMk cId="3934060637" sldId="294"/>
            <ac:picMk id="2" creationId="{517A15CB-9F75-7131-CB8D-5B53A6B02435}"/>
          </ac:picMkLst>
        </pc:picChg>
        <pc:picChg chg="add mod ord modCrop">
          <ac:chgData name="Megan Jadush" userId="S::mmj20bd@fsu.edu::f366f1ef-3374-422c-a9df-d35b78e451a8" providerId="AD" clId="Web-{DDCAE701-C8E8-8C35-BB05-F7CF45CEBD30}" dt="2024-09-27T02:43:39.976" v="212" actId="1076"/>
          <ac:picMkLst>
            <pc:docMk/>
            <pc:sldMk cId="3934060637" sldId="294"/>
            <ac:picMk id="7" creationId="{7C72BB54-1F42-06E5-0DAB-21E095854933}"/>
          </ac:picMkLst>
        </pc:picChg>
      </pc:sldChg>
    </pc:docChg>
  </pc:docChgLst>
  <pc:docChgLst>
    <pc:chgData name="Anders Snell" userId="S::ams21z@fsu.edu::c32d3cf2-4a72-474d-a08a-e8ab2beac619" providerId="AD" clId="Web-{0B84C9BC-0650-4ABB-6983-5ACD2172CDFE}"/>
    <pc:docChg chg="modSld sldOrd">
      <pc:chgData name="Anders Snell" userId="S::ams21z@fsu.edu::c32d3cf2-4a72-474d-a08a-e8ab2beac619" providerId="AD" clId="Web-{0B84C9BC-0650-4ABB-6983-5ACD2172CDFE}" dt="2024-09-27T23:16:01.628" v="270"/>
      <pc:docMkLst>
        <pc:docMk/>
      </pc:docMkLst>
      <pc:sldChg chg="addSp delSp modSp">
        <pc:chgData name="Anders Snell" userId="S::ams21z@fsu.edu::c32d3cf2-4a72-474d-a08a-e8ab2beac619" providerId="AD" clId="Web-{0B84C9BC-0650-4ABB-6983-5ACD2172CDFE}" dt="2024-09-27T22:36:13.800" v="4" actId="1076"/>
        <pc:sldMkLst>
          <pc:docMk/>
          <pc:sldMk cId="3934060637" sldId="294"/>
        </pc:sldMkLst>
        <pc:spChg chg="mod">
          <ac:chgData name="Anders Snell" userId="S::ams21z@fsu.edu::c32d3cf2-4a72-474d-a08a-e8ab2beac619" providerId="AD" clId="Web-{0B84C9BC-0650-4ABB-6983-5ACD2172CDFE}" dt="2024-09-27T22:34:50.125" v="1" actId="1076"/>
          <ac:spMkLst>
            <pc:docMk/>
            <pc:sldMk cId="3934060637" sldId="294"/>
            <ac:spMk id="11" creationId="{06078C16-195B-F29F-1CC7-30187DF81F84}"/>
          </ac:spMkLst>
        </pc:spChg>
        <pc:picChg chg="add mod ord">
          <ac:chgData name="Anders Snell" userId="S::ams21z@fsu.edu::c32d3cf2-4a72-474d-a08a-e8ab2beac619" providerId="AD" clId="Web-{0B84C9BC-0650-4ABB-6983-5ACD2172CDFE}" dt="2024-09-27T22:36:13.800" v="4" actId="1076"/>
          <ac:picMkLst>
            <pc:docMk/>
            <pc:sldMk cId="3934060637" sldId="294"/>
            <ac:picMk id="6" creationId="{43463AED-D1AF-F1C8-9EFE-CA6372EA458B}"/>
          </ac:picMkLst>
        </pc:picChg>
      </pc:sldChg>
      <pc:sldChg chg="modSp">
        <pc:chgData name="Anders Snell" userId="S::ams21z@fsu.edu::c32d3cf2-4a72-474d-a08a-e8ab2beac619" providerId="AD" clId="Web-{0B84C9BC-0650-4ABB-6983-5ACD2172CDFE}" dt="2024-09-27T22:43:04.925" v="7" actId="20577"/>
        <pc:sldMkLst>
          <pc:docMk/>
          <pc:sldMk cId="2887185268" sldId="295"/>
        </pc:sldMkLst>
        <pc:spChg chg="mod">
          <ac:chgData name="Anders Snell" userId="S::ams21z@fsu.edu::c32d3cf2-4a72-474d-a08a-e8ab2beac619" providerId="AD" clId="Web-{0B84C9BC-0650-4ABB-6983-5ACD2172CDFE}" dt="2024-09-27T22:43:04.925" v="7" actId="20577"/>
          <ac:spMkLst>
            <pc:docMk/>
            <pc:sldMk cId="2887185268" sldId="295"/>
            <ac:spMk id="17" creationId="{209B1C38-D0CE-2C97-96D1-B038BBCF40C9}"/>
          </ac:spMkLst>
        </pc:spChg>
      </pc:sldChg>
      <pc:sldChg chg="ord">
        <pc:chgData name="Anders Snell" userId="S::ams21z@fsu.edu::c32d3cf2-4a72-474d-a08a-e8ab2beac619" providerId="AD" clId="Web-{0B84C9BC-0650-4ABB-6983-5ACD2172CDFE}" dt="2024-09-27T22:58:35.695" v="41"/>
        <pc:sldMkLst>
          <pc:docMk/>
          <pc:sldMk cId="1852048602" sldId="296"/>
        </pc:sldMkLst>
      </pc:sldChg>
      <pc:sldChg chg="addSp delSp modSp">
        <pc:chgData name="Anders Snell" userId="S::ams21z@fsu.edu::c32d3cf2-4a72-474d-a08a-e8ab2beac619" providerId="AD" clId="Web-{0B84C9BC-0650-4ABB-6983-5ACD2172CDFE}" dt="2024-09-27T23:12:45.024" v="244" actId="1076"/>
        <pc:sldMkLst>
          <pc:docMk/>
          <pc:sldMk cId="518794887" sldId="298"/>
        </pc:sldMkLst>
      </pc:sldChg>
      <pc:sldChg chg="addSp delSp modSp">
        <pc:chgData name="Anders Snell" userId="S::ams21z@fsu.edu::c32d3cf2-4a72-474d-a08a-e8ab2beac619" providerId="AD" clId="Web-{0B84C9BC-0650-4ABB-6983-5ACD2172CDFE}" dt="2024-09-27T23:16:01.628" v="270"/>
        <pc:sldMkLst>
          <pc:docMk/>
          <pc:sldMk cId="3778548523" sldId="299"/>
        </pc:sldMkLst>
      </pc:sldChg>
    </pc:docChg>
  </pc:docChgLst>
  <pc:docChgLst>
    <pc:chgData name="Anders Snell" userId="S::ams21z@fsu.edu::c32d3cf2-4a72-474d-a08a-e8ab2beac619" providerId="AD" clId="Web-{72B5C86D-62C4-F008-3E13-51E76FF38C41}"/>
    <pc:docChg chg="modSld sldOrd">
      <pc:chgData name="Anders Snell" userId="S::ams21z@fsu.edu::c32d3cf2-4a72-474d-a08a-e8ab2beac619" providerId="AD" clId="Web-{72B5C86D-62C4-F008-3E13-51E76FF38C41}" dt="2024-10-08T20:25:51.502" v="41" actId="20577"/>
      <pc:docMkLst>
        <pc:docMk/>
      </pc:docMkLst>
      <pc:sldChg chg="modSp">
        <pc:chgData name="Anders Snell" userId="S::ams21z@fsu.edu::c32d3cf2-4a72-474d-a08a-e8ab2beac619" providerId="AD" clId="Web-{72B5C86D-62C4-F008-3E13-51E76FF38C41}" dt="2024-10-08T20:19:05.273" v="30" actId="14100"/>
        <pc:sldMkLst>
          <pc:docMk/>
          <pc:sldMk cId="3934060637" sldId="294"/>
        </pc:sldMkLst>
        <pc:spChg chg="mod">
          <ac:chgData name="Anders Snell" userId="S::ams21z@fsu.edu::c32d3cf2-4a72-474d-a08a-e8ab2beac619" providerId="AD" clId="Web-{72B5C86D-62C4-F008-3E13-51E76FF38C41}" dt="2024-10-08T20:19:05.273" v="30" actId="14100"/>
          <ac:spMkLst>
            <pc:docMk/>
            <pc:sldMk cId="3934060637" sldId="294"/>
            <ac:spMk id="12" creationId="{3923493D-146E-937D-0606-ECB82410DF4B}"/>
          </ac:spMkLst>
        </pc:spChg>
      </pc:sldChg>
      <pc:sldChg chg="modSp">
        <pc:chgData name="Anders Snell" userId="S::ams21z@fsu.edu::c32d3cf2-4a72-474d-a08a-e8ab2beac619" providerId="AD" clId="Web-{72B5C86D-62C4-F008-3E13-51E76FF38C41}" dt="2024-10-08T20:12:16.216" v="24"/>
        <pc:sldMkLst>
          <pc:docMk/>
          <pc:sldMk cId="281931728" sldId="316"/>
        </pc:sldMkLst>
      </pc:sldChg>
      <pc:sldChg chg="modSp">
        <pc:chgData name="Anders Snell" userId="S::ams21z@fsu.edu::c32d3cf2-4a72-474d-a08a-e8ab2beac619" providerId="AD" clId="Web-{72B5C86D-62C4-F008-3E13-51E76FF38C41}" dt="2024-10-08T20:25:51.502" v="41" actId="20577"/>
        <pc:sldMkLst>
          <pc:docMk/>
          <pc:sldMk cId="2047394717" sldId="319"/>
        </pc:sldMkLst>
      </pc:sldChg>
      <pc:sldChg chg="modSp ord">
        <pc:chgData name="Anders Snell" userId="S::ams21z@fsu.edu::c32d3cf2-4a72-474d-a08a-e8ab2beac619" providerId="AD" clId="Web-{72B5C86D-62C4-F008-3E13-51E76FF38C41}" dt="2024-10-08T20:13:07.498" v="27"/>
        <pc:sldMkLst>
          <pc:docMk/>
          <pc:sldMk cId="1188301530" sldId="320"/>
        </pc:sldMkLst>
      </pc:sldChg>
    </pc:docChg>
  </pc:docChgLst>
  <pc:docChgLst>
    <pc:chgData name="Anders Snell" userId="S::ams21z@fsu.edu::c32d3cf2-4a72-474d-a08a-e8ab2beac619" providerId="AD" clId="Web-{3B245215-70C0-DB57-7B80-1A197958C1BD}"/>
    <pc:docChg chg="modSld">
      <pc:chgData name="Anders Snell" userId="S::ams21z@fsu.edu::c32d3cf2-4a72-474d-a08a-e8ab2beac619" providerId="AD" clId="Web-{3B245215-70C0-DB57-7B80-1A197958C1BD}" dt="2024-10-01T20:52:24.864" v="29"/>
      <pc:docMkLst>
        <pc:docMk/>
      </pc:docMkLst>
      <pc:sldChg chg="mod modShow">
        <pc:chgData name="Anders Snell" userId="S::ams21z@fsu.edu::c32d3cf2-4a72-474d-a08a-e8ab2beac619" providerId="AD" clId="Web-{3B245215-70C0-DB57-7B80-1A197958C1BD}" dt="2024-10-01T20:52:24.864" v="29"/>
        <pc:sldMkLst>
          <pc:docMk/>
          <pc:sldMk cId="1310254636" sldId="283"/>
        </pc:sldMkLst>
      </pc:sldChg>
      <pc:sldChg chg="mod modShow">
        <pc:chgData name="Anders Snell" userId="S::ams21z@fsu.edu::c32d3cf2-4a72-474d-a08a-e8ab2beac619" providerId="AD" clId="Web-{3B245215-70C0-DB57-7B80-1A197958C1BD}" dt="2024-10-01T20:52:20.348" v="28"/>
        <pc:sldMkLst>
          <pc:docMk/>
          <pc:sldMk cId="1437679941" sldId="292"/>
        </pc:sldMkLst>
      </pc:sldChg>
      <pc:sldChg chg="modSp">
        <pc:chgData name="Anders Snell" userId="S::ams21z@fsu.edu::c32d3cf2-4a72-474d-a08a-e8ab2beac619" providerId="AD" clId="Web-{3B245215-70C0-DB57-7B80-1A197958C1BD}" dt="2024-10-01T20:37:32.887" v="9" actId="20577"/>
        <pc:sldMkLst>
          <pc:docMk/>
          <pc:sldMk cId="1541399928" sldId="303"/>
        </pc:sldMkLst>
      </pc:sldChg>
      <pc:sldChg chg="addSp delSp modSp mod modClrScheme chgLayout">
        <pc:chgData name="Anders Snell" userId="S::ams21z@fsu.edu::c32d3cf2-4a72-474d-a08a-e8ab2beac619" providerId="AD" clId="Web-{3B245215-70C0-DB57-7B80-1A197958C1BD}" dt="2024-10-01T20:51:50.613" v="27"/>
        <pc:sldMkLst>
          <pc:docMk/>
          <pc:sldMk cId="4088889249" sldId="306"/>
        </pc:sldMkLst>
        <pc:spChg chg="mod ord">
          <ac:chgData name="Anders Snell" userId="S::ams21z@fsu.edu::c32d3cf2-4a72-474d-a08a-e8ab2beac619" providerId="AD" clId="Web-{3B245215-70C0-DB57-7B80-1A197958C1BD}" dt="2024-10-01T20:51:50.613" v="27"/>
          <ac:spMkLst>
            <pc:docMk/>
            <pc:sldMk cId="4088889249" sldId="306"/>
            <ac:spMk id="2" creationId="{6D7FC9ED-9C6E-0930-6404-89C54CCCCF38}"/>
          </ac:spMkLst>
        </pc:spChg>
        <pc:spChg chg="mod ord">
          <ac:chgData name="Anders Snell" userId="S::ams21z@fsu.edu::c32d3cf2-4a72-474d-a08a-e8ab2beac619" providerId="AD" clId="Web-{3B245215-70C0-DB57-7B80-1A197958C1BD}" dt="2024-10-01T20:51:50.613" v="27"/>
          <ac:spMkLst>
            <pc:docMk/>
            <pc:sldMk cId="4088889249" sldId="306"/>
            <ac:spMk id="5" creationId="{53C19D00-DE8C-6538-C53F-F96B2FECD1E3}"/>
          </ac:spMkLst>
        </pc:spChg>
        <pc:spChg chg="add mod">
          <ac:chgData name="Anders Snell" userId="S::ams21z@fsu.edu::c32d3cf2-4a72-474d-a08a-e8ab2beac619" providerId="AD" clId="Web-{3B245215-70C0-DB57-7B80-1A197958C1BD}" dt="2024-10-01T20:51:50.613" v="27"/>
          <ac:spMkLst>
            <pc:docMk/>
            <pc:sldMk cId="4088889249" sldId="306"/>
            <ac:spMk id="14" creationId="{BE2C8514-788F-F85D-0DFE-1F34580F6AF6}"/>
          </ac:spMkLst>
        </pc:spChg>
        <pc:spChg chg="add mod">
          <ac:chgData name="Anders Snell" userId="S::ams21z@fsu.edu::c32d3cf2-4a72-474d-a08a-e8ab2beac619" providerId="AD" clId="Web-{3B245215-70C0-DB57-7B80-1A197958C1BD}" dt="2024-10-01T20:51:50.613" v="27"/>
          <ac:spMkLst>
            <pc:docMk/>
            <pc:sldMk cId="4088889249" sldId="306"/>
            <ac:spMk id="16" creationId="{84C5CBE1-BFEF-A220-44DD-A1D853DEF922}"/>
          </ac:spMkLst>
        </pc:spChg>
        <pc:picChg chg="add mod">
          <ac:chgData name="Anders Snell" userId="S::ams21z@fsu.edu::c32d3cf2-4a72-474d-a08a-e8ab2beac619" providerId="AD" clId="Web-{3B245215-70C0-DB57-7B80-1A197958C1BD}" dt="2024-10-01T20:51:50.613" v="27"/>
          <ac:picMkLst>
            <pc:docMk/>
            <pc:sldMk cId="4088889249" sldId="306"/>
            <ac:picMk id="9" creationId="{15B7892C-929C-DAD8-72AF-0140D7075A5D}"/>
          </ac:picMkLst>
        </pc:picChg>
      </pc:sldChg>
    </pc:docChg>
  </pc:docChgLst>
  <pc:docChgLst>
    <pc:chgData name="John Baumann" userId="S::jcb20i@fsu.edu::8e96b917-5eb3-414e-83da-0805a527b9fc" providerId="AD" clId="Web-{D43712AB-586A-F6B3-56DA-675E75DEEFD4}"/>
    <pc:docChg chg="modSld">
      <pc:chgData name="John Baumann" userId="S::jcb20i@fsu.edu::8e96b917-5eb3-414e-83da-0805a527b9fc" providerId="AD" clId="Web-{D43712AB-586A-F6B3-56DA-675E75DEEFD4}" dt="2024-11-12T20:48:32.929" v="3" actId="1076"/>
      <pc:docMkLst>
        <pc:docMk/>
      </pc:docMkLst>
      <pc:sldChg chg="modSp">
        <pc:chgData name="John Baumann" userId="S::jcb20i@fsu.edu::8e96b917-5eb3-414e-83da-0805a527b9fc" providerId="AD" clId="Web-{D43712AB-586A-F6B3-56DA-675E75DEEFD4}" dt="2024-11-12T20:48:32.929" v="3" actId="1076"/>
        <pc:sldMkLst>
          <pc:docMk/>
          <pc:sldMk cId="3803331518" sldId="332"/>
        </pc:sldMkLst>
        <pc:spChg chg="mod">
          <ac:chgData name="John Baumann" userId="S::jcb20i@fsu.edu::8e96b917-5eb3-414e-83da-0805a527b9fc" providerId="AD" clId="Web-{D43712AB-586A-F6B3-56DA-675E75DEEFD4}" dt="2024-11-12T20:48:32.100" v="2" actId="20577"/>
          <ac:spMkLst>
            <pc:docMk/>
            <pc:sldMk cId="3803331518" sldId="332"/>
            <ac:spMk id="58" creationId="{A0DB3B33-3522-663E-DAC1-4FA93346CBD6}"/>
          </ac:spMkLst>
        </pc:spChg>
        <pc:spChg chg="mod">
          <ac:chgData name="John Baumann" userId="S::jcb20i@fsu.edu::8e96b917-5eb3-414e-83da-0805a527b9fc" providerId="AD" clId="Web-{D43712AB-586A-F6B3-56DA-675E75DEEFD4}" dt="2024-11-12T20:48:21.787" v="0" actId="20577"/>
          <ac:spMkLst>
            <pc:docMk/>
            <pc:sldMk cId="3803331518" sldId="332"/>
            <ac:spMk id="62" creationId="{ECF77D0C-FBF9-6BF8-23DB-948B3C12BB98}"/>
          </ac:spMkLst>
        </pc:spChg>
        <pc:grpChg chg="mod">
          <ac:chgData name="John Baumann" userId="S::jcb20i@fsu.edu::8e96b917-5eb3-414e-83da-0805a527b9fc" providerId="AD" clId="Web-{D43712AB-586A-F6B3-56DA-675E75DEEFD4}" dt="2024-11-12T20:48:32.929" v="3" actId="1076"/>
          <ac:grpSpMkLst>
            <pc:docMk/>
            <pc:sldMk cId="3803331518" sldId="332"/>
            <ac:grpSpMk id="60" creationId="{B2F358CA-1416-E88B-860E-65673910A22F}"/>
          </ac:grpSpMkLst>
        </pc:grpChg>
      </pc:sldChg>
    </pc:docChg>
  </pc:docChgLst>
  <pc:docChgLst>
    <pc:chgData name="Megan Jadush" userId="S::mmj20bd@fsu.edu::f366f1ef-3374-422c-a9df-d35b78e451a8" providerId="AD" clId="Web-{734DBA00-EE68-6BEE-B2C0-23B5A668FCEB}"/>
    <pc:docChg chg="addSld modSld modSection">
      <pc:chgData name="Megan Jadush" userId="S::mmj20bd@fsu.edu::f366f1ef-3374-422c-a9df-d35b78e451a8" providerId="AD" clId="Web-{734DBA00-EE68-6BEE-B2C0-23B5A668FCEB}" dt="2024-11-07T22:03:59.118" v="174"/>
      <pc:docMkLst>
        <pc:docMk/>
      </pc:docMkLst>
      <pc:sldChg chg="addSp delSp modSp">
        <pc:chgData name="Megan Jadush" userId="S::mmj20bd@fsu.edu::f366f1ef-3374-422c-a9df-d35b78e451a8" providerId="AD" clId="Web-{734DBA00-EE68-6BEE-B2C0-23B5A668FCEB}" dt="2024-11-07T22:03:59.118" v="174"/>
        <pc:sldMkLst>
          <pc:docMk/>
          <pc:sldMk cId="443137236" sldId="336"/>
        </pc:sldMkLst>
        <pc:inkChg chg="add">
          <ac:chgData name="Megan Jadush" userId="S::mmj20bd@fsu.edu::f366f1ef-3374-422c-a9df-d35b78e451a8" providerId="AD" clId="Web-{734DBA00-EE68-6BEE-B2C0-23B5A668FCEB}" dt="2024-11-07T22:02:43.504" v="162"/>
          <ac:inkMkLst>
            <pc:docMk/>
            <pc:sldMk cId="443137236" sldId="336"/>
            <ac:inkMk id="8" creationId="{A58262B9-3069-874C-017F-4C96E38E30C8}"/>
          </ac:inkMkLst>
        </pc:inkChg>
        <pc:inkChg chg="add">
          <ac:chgData name="Megan Jadush" userId="S::mmj20bd@fsu.edu::f366f1ef-3374-422c-a9df-d35b78e451a8" providerId="AD" clId="Web-{734DBA00-EE68-6BEE-B2C0-23B5A668FCEB}" dt="2024-11-07T22:02:21.736" v="151"/>
          <ac:inkMkLst>
            <pc:docMk/>
            <pc:sldMk cId="443137236" sldId="336"/>
            <ac:inkMk id="9" creationId="{EEDBCB07-FA5A-CE16-021A-4F1238AFB0D6}"/>
          </ac:inkMkLst>
        </pc:inkChg>
        <pc:inkChg chg="add">
          <ac:chgData name="Megan Jadush" userId="S::mmj20bd@fsu.edu::f366f1ef-3374-422c-a9df-d35b78e451a8" providerId="AD" clId="Web-{734DBA00-EE68-6BEE-B2C0-23B5A668FCEB}" dt="2024-11-07T22:02:21.754" v="152"/>
          <ac:inkMkLst>
            <pc:docMk/>
            <pc:sldMk cId="443137236" sldId="336"/>
            <ac:inkMk id="10" creationId="{02748459-C43A-11BB-FAF2-37937CB6B350}"/>
          </ac:inkMkLst>
        </pc:inkChg>
        <pc:inkChg chg="add">
          <ac:chgData name="Megan Jadush" userId="S::mmj20bd@fsu.edu::f366f1ef-3374-422c-a9df-d35b78e451a8" providerId="AD" clId="Web-{734DBA00-EE68-6BEE-B2C0-23B5A668FCEB}" dt="2024-11-07T22:02:45.363" v="163"/>
          <ac:inkMkLst>
            <pc:docMk/>
            <pc:sldMk cId="443137236" sldId="336"/>
            <ac:inkMk id="11" creationId="{54661BF2-29BE-83FA-0CAC-D8C26EA4BA09}"/>
          </ac:inkMkLst>
        </pc:inkChg>
        <pc:inkChg chg="add">
          <ac:chgData name="Megan Jadush" userId="S::mmj20bd@fsu.edu::f366f1ef-3374-422c-a9df-d35b78e451a8" providerId="AD" clId="Web-{734DBA00-EE68-6BEE-B2C0-23B5A668FCEB}" dt="2024-11-07T22:02:47.241" v="164"/>
          <ac:inkMkLst>
            <pc:docMk/>
            <pc:sldMk cId="443137236" sldId="336"/>
            <ac:inkMk id="12" creationId="{CEB908D5-3E5E-F484-E65A-304DE1945392}"/>
          </ac:inkMkLst>
        </pc:inkChg>
        <pc:inkChg chg="add">
          <ac:chgData name="Megan Jadush" userId="S::mmj20bd@fsu.edu::f366f1ef-3374-422c-a9df-d35b78e451a8" providerId="AD" clId="Web-{734DBA00-EE68-6BEE-B2C0-23B5A668FCEB}" dt="2024-11-07T22:02:27.518" v="157"/>
          <ac:inkMkLst>
            <pc:docMk/>
            <pc:sldMk cId="443137236" sldId="336"/>
            <ac:inkMk id="13" creationId="{07FD208F-EBC3-8AF4-FAD8-CC87B04857B2}"/>
          </ac:inkMkLst>
        </pc:inkChg>
        <pc:inkChg chg="add">
          <ac:chgData name="Megan Jadush" userId="S::mmj20bd@fsu.edu::f366f1ef-3374-422c-a9df-d35b78e451a8" providerId="AD" clId="Web-{734DBA00-EE68-6BEE-B2C0-23B5A668FCEB}" dt="2024-11-07T22:02:27.518" v="158"/>
          <ac:inkMkLst>
            <pc:docMk/>
            <pc:sldMk cId="443137236" sldId="336"/>
            <ac:inkMk id="14" creationId="{C1E67738-0705-AA48-06C9-514936C450C2}"/>
          </ac:inkMkLst>
        </pc:inkChg>
        <pc:inkChg chg="add">
          <ac:chgData name="Megan Jadush" userId="S::mmj20bd@fsu.edu::f366f1ef-3374-422c-a9df-d35b78e451a8" providerId="AD" clId="Web-{734DBA00-EE68-6BEE-B2C0-23B5A668FCEB}" dt="2024-11-07T22:02:29.425" v="159"/>
          <ac:inkMkLst>
            <pc:docMk/>
            <pc:sldMk cId="443137236" sldId="336"/>
            <ac:inkMk id="15" creationId="{5EA28FD1-EA36-D210-3B9E-0C44B0374C31}"/>
          </ac:inkMkLst>
        </pc:inkChg>
        <pc:inkChg chg="add">
          <ac:chgData name="Megan Jadush" userId="S::mmj20bd@fsu.edu::f366f1ef-3374-422c-a9df-d35b78e451a8" providerId="AD" clId="Web-{734DBA00-EE68-6BEE-B2C0-23B5A668FCEB}" dt="2024-11-07T22:02:29.440" v="160"/>
          <ac:inkMkLst>
            <pc:docMk/>
            <pc:sldMk cId="443137236" sldId="336"/>
            <ac:inkMk id="16" creationId="{9FF934DB-28A7-0821-753E-74D63A08A42B}"/>
          </ac:inkMkLst>
        </pc:inkChg>
        <pc:inkChg chg="add">
          <ac:chgData name="Megan Jadush" userId="S::mmj20bd@fsu.edu::f366f1ef-3374-422c-a9df-d35b78e451a8" providerId="AD" clId="Web-{734DBA00-EE68-6BEE-B2C0-23B5A668FCEB}" dt="2024-11-07T22:02:29.440" v="161"/>
          <ac:inkMkLst>
            <pc:docMk/>
            <pc:sldMk cId="443137236" sldId="336"/>
            <ac:inkMk id="17" creationId="{F8AA53BE-DDAB-DF56-2A50-AC959BD88F82}"/>
          </ac:inkMkLst>
        </pc:inkChg>
        <pc:inkChg chg="add">
          <ac:chgData name="Megan Jadush" userId="S::mmj20bd@fsu.edu::f366f1ef-3374-422c-a9df-d35b78e451a8" providerId="AD" clId="Web-{734DBA00-EE68-6BEE-B2C0-23B5A668FCEB}" dt="2024-11-07T22:02:50.239" v="165"/>
          <ac:inkMkLst>
            <pc:docMk/>
            <pc:sldMk cId="443137236" sldId="336"/>
            <ac:inkMk id="20" creationId="{CDD68DF1-EAEA-6731-FAC8-04921CB06664}"/>
          </ac:inkMkLst>
        </pc:inkChg>
        <pc:inkChg chg="add">
          <ac:chgData name="Megan Jadush" userId="S::mmj20bd@fsu.edu::f366f1ef-3374-422c-a9df-d35b78e451a8" providerId="AD" clId="Web-{734DBA00-EE68-6BEE-B2C0-23B5A668FCEB}" dt="2024-11-07T22:02:54.411" v="166"/>
          <ac:inkMkLst>
            <pc:docMk/>
            <pc:sldMk cId="443137236" sldId="336"/>
            <ac:inkMk id="21" creationId="{2A52F667-F8C2-F8F4-B572-43D6325DB85C}"/>
          </ac:inkMkLst>
        </pc:inkChg>
        <pc:inkChg chg="add">
          <ac:chgData name="Megan Jadush" userId="S::mmj20bd@fsu.edu::f366f1ef-3374-422c-a9df-d35b78e451a8" providerId="AD" clId="Web-{734DBA00-EE68-6BEE-B2C0-23B5A668FCEB}" dt="2024-11-07T22:03:08.334" v="167"/>
          <ac:inkMkLst>
            <pc:docMk/>
            <pc:sldMk cId="443137236" sldId="336"/>
            <ac:inkMk id="22" creationId="{4031E720-E8FD-1585-8948-7B4B3D4CCD3E}"/>
          </ac:inkMkLst>
        </pc:inkChg>
        <pc:inkChg chg="add">
          <ac:chgData name="Megan Jadush" userId="S::mmj20bd@fsu.edu::f366f1ef-3374-422c-a9df-d35b78e451a8" providerId="AD" clId="Web-{734DBA00-EE68-6BEE-B2C0-23B5A668FCEB}" dt="2024-11-07T22:03:10.146" v="168"/>
          <ac:inkMkLst>
            <pc:docMk/>
            <pc:sldMk cId="443137236" sldId="336"/>
            <ac:inkMk id="23" creationId="{A7A8990C-1623-8BCC-193E-40BB8C140768}"/>
          </ac:inkMkLst>
        </pc:inkChg>
        <pc:inkChg chg="add">
          <ac:chgData name="Megan Jadush" userId="S::mmj20bd@fsu.edu::f366f1ef-3374-422c-a9df-d35b78e451a8" providerId="AD" clId="Web-{734DBA00-EE68-6BEE-B2C0-23B5A668FCEB}" dt="2024-11-07T22:03:41.195" v="169"/>
          <ac:inkMkLst>
            <pc:docMk/>
            <pc:sldMk cId="443137236" sldId="336"/>
            <ac:inkMk id="24" creationId="{6D540E7D-6EDA-5521-4B7A-02C63878861F}"/>
          </ac:inkMkLst>
        </pc:inkChg>
        <pc:inkChg chg="add">
          <ac:chgData name="Megan Jadush" userId="S::mmj20bd@fsu.edu::f366f1ef-3374-422c-a9df-d35b78e451a8" providerId="AD" clId="Web-{734DBA00-EE68-6BEE-B2C0-23B5A668FCEB}" dt="2024-11-07T22:03:44.836" v="170"/>
          <ac:inkMkLst>
            <pc:docMk/>
            <pc:sldMk cId="443137236" sldId="336"/>
            <ac:inkMk id="25" creationId="{0181DE3F-3339-F5BD-ED32-AF4387E0EBCD}"/>
          </ac:inkMkLst>
        </pc:inkChg>
        <pc:inkChg chg="add">
          <ac:chgData name="Megan Jadush" userId="S::mmj20bd@fsu.edu::f366f1ef-3374-422c-a9df-d35b78e451a8" providerId="AD" clId="Web-{734DBA00-EE68-6BEE-B2C0-23B5A668FCEB}" dt="2024-11-07T22:03:47.712" v="171"/>
          <ac:inkMkLst>
            <pc:docMk/>
            <pc:sldMk cId="443137236" sldId="336"/>
            <ac:inkMk id="26" creationId="{E37CF325-72FC-C54D-C32A-4A5D6DE86C1F}"/>
          </ac:inkMkLst>
        </pc:inkChg>
        <pc:inkChg chg="add">
          <ac:chgData name="Megan Jadush" userId="S::mmj20bd@fsu.edu::f366f1ef-3374-422c-a9df-d35b78e451a8" providerId="AD" clId="Web-{734DBA00-EE68-6BEE-B2C0-23B5A668FCEB}" dt="2024-11-07T22:03:52.243" v="172"/>
          <ac:inkMkLst>
            <pc:docMk/>
            <pc:sldMk cId="443137236" sldId="336"/>
            <ac:inkMk id="27" creationId="{D63EC1B7-1965-67A6-9C05-715EED75D3FB}"/>
          </ac:inkMkLst>
        </pc:inkChg>
        <pc:inkChg chg="add">
          <ac:chgData name="Megan Jadush" userId="S::mmj20bd@fsu.edu::f366f1ef-3374-422c-a9df-d35b78e451a8" providerId="AD" clId="Web-{734DBA00-EE68-6BEE-B2C0-23B5A668FCEB}" dt="2024-11-07T22:03:54.665" v="173"/>
          <ac:inkMkLst>
            <pc:docMk/>
            <pc:sldMk cId="443137236" sldId="336"/>
            <ac:inkMk id="28" creationId="{9626F132-D2FC-68A3-B0DC-F17FF3B964E3}"/>
          </ac:inkMkLst>
        </pc:inkChg>
        <pc:inkChg chg="add">
          <ac:chgData name="Megan Jadush" userId="S::mmj20bd@fsu.edu::f366f1ef-3374-422c-a9df-d35b78e451a8" providerId="AD" clId="Web-{734DBA00-EE68-6BEE-B2C0-23B5A668FCEB}" dt="2024-11-07T22:03:59.118" v="174"/>
          <ac:inkMkLst>
            <pc:docMk/>
            <pc:sldMk cId="443137236" sldId="336"/>
            <ac:inkMk id="29" creationId="{F6207E95-48DE-9FB8-171F-FA0C4CE1D08F}"/>
          </ac:inkMkLst>
        </pc:inkChg>
      </pc:sldChg>
      <pc:sldChg chg="addSp delSp modSp add replId">
        <pc:chgData name="Megan Jadush" userId="S::mmj20bd@fsu.edu::f366f1ef-3374-422c-a9df-d35b78e451a8" providerId="AD" clId="Web-{734DBA00-EE68-6BEE-B2C0-23B5A668FCEB}" dt="2024-11-07T22:00:24.056" v="150" actId="20577"/>
        <pc:sldMkLst>
          <pc:docMk/>
          <pc:sldMk cId="2428036089" sldId="366"/>
        </pc:sldMkLst>
        <pc:spChg chg="mod">
          <ac:chgData name="Megan Jadush" userId="S::mmj20bd@fsu.edu::f366f1ef-3374-422c-a9df-d35b78e451a8" providerId="AD" clId="Web-{734DBA00-EE68-6BEE-B2C0-23B5A668FCEB}" dt="2024-11-07T21:52:07.802" v="44" actId="20577"/>
          <ac:spMkLst>
            <pc:docMk/>
            <pc:sldMk cId="2428036089" sldId="366"/>
            <ac:spMk id="5" creationId="{D5BE4B35-76AF-60CB-D41D-288F76618141}"/>
          </ac:spMkLst>
        </pc:spChg>
        <pc:graphicFrameChg chg="modGraphic">
          <ac:chgData name="Megan Jadush" userId="S::mmj20bd@fsu.edu::f366f1ef-3374-422c-a9df-d35b78e451a8" providerId="AD" clId="Web-{734DBA00-EE68-6BEE-B2C0-23B5A668FCEB}" dt="2024-11-07T22:00:24.056" v="150" actId="20577"/>
          <ac:graphicFrameMkLst>
            <pc:docMk/>
            <pc:sldMk cId="2428036089" sldId="366"/>
            <ac:graphicFrameMk id="10" creationId="{987B672F-BE57-F7AD-E23C-49114DC0C023}"/>
          </ac:graphicFrameMkLst>
        </pc:graphicFrameChg>
      </pc:sldChg>
    </pc:docChg>
  </pc:docChgLst>
  <pc:docChgLst>
    <pc:chgData name="Natalie Boggess" userId="S::nab21h@fsu.edu::28a36031-8162-43df-bc2a-532eab1801d6" providerId="AD" clId="Web-{ACFFBAE8-C214-BBB2-D179-342A71F05F1B}"/>
    <pc:docChg chg="addSld modSld sldOrd modSection">
      <pc:chgData name="Natalie Boggess" userId="S::nab21h@fsu.edu::28a36031-8162-43df-bc2a-532eab1801d6" providerId="AD" clId="Web-{ACFFBAE8-C214-BBB2-D179-342A71F05F1B}" dt="2024-09-27T01:31:32.066" v="266" actId="20577"/>
      <pc:docMkLst>
        <pc:docMk/>
      </pc:docMkLst>
      <pc:sldChg chg="modSp">
        <pc:chgData name="Natalie Boggess" userId="S::nab21h@fsu.edu::28a36031-8162-43df-bc2a-532eab1801d6" providerId="AD" clId="Web-{ACFFBAE8-C214-BBB2-D179-342A71F05F1B}" dt="2024-09-27T01:00:38.688" v="68" actId="14100"/>
        <pc:sldMkLst>
          <pc:docMk/>
          <pc:sldMk cId="1940323037" sldId="290"/>
        </pc:sldMkLst>
        <pc:spChg chg="mod">
          <ac:chgData name="Natalie Boggess" userId="S::nab21h@fsu.edu::28a36031-8162-43df-bc2a-532eab1801d6" providerId="AD" clId="Web-{ACFFBAE8-C214-BBB2-D179-342A71F05F1B}" dt="2024-09-27T00:57:01.496" v="1" actId="20577"/>
          <ac:spMkLst>
            <pc:docMk/>
            <pc:sldMk cId="1940323037" sldId="290"/>
            <ac:spMk id="2" creationId="{4F4D9F13-FE08-6B8B-B8D8-696CDE71FA62}"/>
          </ac:spMkLst>
        </pc:spChg>
        <pc:spChg chg="mod">
          <ac:chgData name="Natalie Boggess" userId="S::nab21h@fsu.edu::28a36031-8162-43df-bc2a-532eab1801d6" providerId="AD" clId="Web-{ACFFBAE8-C214-BBB2-D179-342A71F05F1B}" dt="2024-09-27T00:57:06.497" v="3" actId="20577"/>
          <ac:spMkLst>
            <pc:docMk/>
            <pc:sldMk cId="1940323037" sldId="290"/>
            <ac:spMk id="3" creationId="{79316401-369D-4CD0-1A41-6514E04E21F6}"/>
          </ac:spMkLst>
        </pc:spChg>
        <pc:spChg chg="mod">
          <ac:chgData name="Natalie Boggess" userId="S::nab21h@fsu.edu::28a36031-8162-43df-bc2a-532eab1801d6" providerId="AD" clId="Web-{ACFFBAE8-C214-BBB2-D179-342A71F05F1B}" dt="2024-09-27T01:00:38.688" v="68" actId="14100"/>
          <ac:spMkLst>
            <pc:docMk/>
            <pc:sldMk cId="1940323037" sldId="290"/>
            <ac:spMk id="4" creationId="{94828051-0C2B-C002-268F-F362867D239A}"/>
          </ac:spMkLst>
        </pc:spChg>
      </pc:sldChg>
      <pc:sldChg chg="addSp delSp modSp ord">
        <pc:chgData name="Natalie Boggess" userId="S::nab21h@fsu.edu::28a36031-8162-43df-bc2a-532eab1801d6" providerId="AD" clId="Web-{ACFFBAE8-C214-BBB2-D179-342A71F05F1B}" dt="2024-09-27T01:31:32.066" v="266" actId="20577"/>
        <pc:sldMkLst>
          <pc:docMk/>
          <pc:sldMk cId="2067876030" sldId="291"/>
        </pc:sldMkLst>
      </pc:sldChg>
      <pc:sldChg chg="addSp delSp modSp mod modClrScheme chgLayout">
        <pc:chgData name="Natalie Boggess" userId="S::nab21h@fsu.edu::28a36031-8162-43df-bc2a-532eab1801d6" providerId="AD" clId="Web-{ACFFBAE8-C214-BBB2-D179-342A71F05F1B}" dt="2024-09-27T01:07:18.681" v="117"/>
        <pc:sldMkLst>
          <pc:docMk/>
          <pc:sldMk cId="142956665" sldId="293"/>
        </pc:sldMkLst>
        <pc:spChg chg="mod ord">
          <ac:chgData name="Natalie Boggess" userId="S::nab21h@fsu.edu::28a36031-8162-43df-bc2a-532eab1801d6" providerId="AD" clId="Web-{ACFFBAE8-C214-BBB2-D179-342A71F05F1B}" dt="2024-09-27T01:07:13.977" v="116"/>
          <ac:spMkLst>
            <pc:docMk/>
            <pc:sldMk cId="142956665" sldId="293"/>
            <ac:spMk id="4" creationId="{6077AF4D-350E-6743-A68A-5D94671DA77D}"/>
          </ac:spMkLst>
        </pc:spChg>
        <pc:spChg chg="mod ord">
          <ac:chgData name="Natalie Boggess" userId="S::nab21h@fsu.edu::28a36031-8162-43df-bc2a-532eab1801d6" providerId="AD" clId="Web-{ACFFBAE8-C214-BBB2-D179-342A71F05F1B}" dt="2024-09-27T01:07:13.977" v="116"/>
          <ac:spMkLst>
            <pc:docMk/>
            <pc:sldMk cId="142956665" sldId="293"/>
            <ac:spMk id="9" creationId="{BF4D869D-E7CE-1E30-B25B-7B1B6F6A8247}"/>
          </ac:spMkLst>
        </pc:spChg>
        <pc:spChg chg="add">
          <ac:chgData name="Natalie Boggess" userId="S::nab21h@fsu.edu::28a36031-8162-43df-bc2a-532eab1801d6" providerId="AD" clId="Web-{ACFFBAE8-C214-BBB2-D179-342A71F05F1B}" dt="2024-09-27T01:07:18.681" v="117"/>
          <ac:spMkLst>
            <pc:docMk/>
            <pc:sldMk cId="142956665" sldId="293"/>
            <ac:spMk id="22" creationId="{224CF911-5031-2C5B-5CA4-FB37AA10661F}"/>
          </ac:spMkLst>
        </pc:spChg>
        <pc:spChg chg="add">
          <ac:chgData name="Natalie Boggess" userId="S::nab21h@fsu.edu::28a36031-8162-43df-bc2a-532eab1801d6" providerId="AD" clId="Web-{ACFFBAE8-C214-BBB2-D179-342A71F05F1B}" dt="2024-09-27T01:07:18.681" v="117"/>
          <ac:spMkLst>
            <pc:docMk/>
            <pc:sldMk cId="142956665" sldId="293"/>
            <ac:spMk id="23" creationId="{0C66053A-7696-2184-B2E0-F76819C606D2}"/>
          </ac:spMkLst>
        </pc:spChg>
        <pc:spChg chg="add">
          <ac:chgData name="Natalie Boggess" userId="S::nab21h@fsu.edu::28a36031-8162-43df-bc2a-532eab1801d6" providerId="AD" clId="Web-{ACFFBAE8-C214-BBB2-D179-342A71F05F1B}" dt="2024-09-27T01:07:18.681" v="117"/>
          <ac:spMkLst>
            <pc:docMk/>
            <pc:sldMk cId="142956665" sldId="293"/>
            <ac:spMk id="26" creationId="{E78DFB49-F1DF-6DAD-52A1-97D47348D477}"/>
          </ac:spMkLst>
        </pc:spChg>
        <pc:spChg chg="add">
          <ac:chgData name="Natalie Boggess" userId="S::nab21h@fsu.edu::28a36031-8162-43df-bc2a-532eab1801d6" providerId="AD" clId="Web-{ACFFBAE8-C214-BBB2-D179-342A71F05F1B}" dt="2024-09-27T01:07:18.681" v="117"/>
          <ac:spMkLst>
            <pc:docMk/>
            <pc:sldMk cId="142956665" sldId="293"/>
            <ac:spMk id="29" creationId="{B8B9E191-3868-3CC5-B421-E1208CE427B1}"/>
          </ac:spMkLst>
        </pc:spChg>
        <pc:picChg chg="add">
          <ac:chgData name="Natalie Boggess" userId="S::nab21h@fsu.edu::28a36031-8162-43df-bc2a-532eab1801d6" providerId="AD" clId="Web-{ACFFBAE8-C214-BBB2-D179-342A71F05F1B}" dt="2024-09-27T01:07:18.681" v="117"/>
          <ac:picMkLst>
            <pc:docMk/>
            <pc:sldMk cId="142956665" sldId="293"/>
            <ac:picMk id="21" creationId="{14A6D6F1-85BD-BE15-DE8A-61D76C7DAE52}"/>
          </ac:picMkLst>
        </pc:picChg>
        <pc:picChg chg="add">
          <ac:chgData name="Natalie Boggess" userId="S::nab21h@fsu.edu::28a36031-8162-43df-bc2a-532eab1801d6" providerId="AD" clId="Web-{ACFFBAE8-C214-BBB2-D179-342A71F05F1B}" dt="2024-09-27T01:07:18.681" v="117"/>
          <ac:picMkLst>
            <pc:docMk/>
            <pc:sldMk cId="142956665" sldId="293"/>
            <ac:picMk id="25" creationId="{5CE15823-6026-3D82-D8D1-F2A8F635F832}"/>
          </ac:picMkLst>
        </pc:picChg>
        <pc:picChg chg="add">
          <ac:chgData name="Natalie Boggess" userId="S::nab21h@fsu.edu::28a36031-8162-43df-bc2a-532eab1801d6" providerId="AD" clId="Web-{ACFFBAE8-C214-BBB2-D179-342A71F05F1B}" dt="2024-09-27T01:07:18.681" v="117"/>
          <ac:picMkLst>
            <pc:docMk/>
            <pc:sldMk cId="142956665" sldId="293"/>
            <ac:picMk id="28" creationId="{88CC91AB-C657-FEB8-0A5D-8EEE593E053F}"/>
          </ac:picMkLst>
        </pc:picChg>
      </pc:sldChg>
      <pc:sldChg chg="addSp delSp modSp">
        <pc:chgData name="Natalie Boggess" userId="S::nab21h@fsu.edu::28a36031-8162-43df-bc2a-532eab1801d6" providerId="AD" clId="Web-{ACFFBAE8-C214-BBB2-D179-342A71F05F1B}" dt="2024-09-27T01:06:09.289" v="104" actId="20577"/>
        <pc:sldMkLst>
          <pc:docMk/>
          <pc:sldMk cId="3934060637" sldId="294"/>
        </pc:sldMkLst>
        <pc:spChg chg="mod">
          <ac:chgData name="Natalie Boggess" userId="S::nab21h@fsu.edu::28a36031-8162-43df-bc2a-532eab1801d6" providerId="AD" clId="Web-{ACFFBAE8-C214-BBB2-D179-342A71F05F1B}" dt="2024-09-27T01:06:09.289" v="104" actId="20577"/>
          <ac:spMkLst>
            <pc:docMk/>
            <pc:sldMk cId="3934060637" sldId="294"/>
            <ac:spMk id="19" creationId="{91F49F32-7942-1BD7-9A55-B8DE71738D4A}"/>
          </ac:spMkLst>
        </pc:spChg>
        <pc:spChg chg="mod">
          <ac:chgData name="Natalie Boggess" userId="S::nab21h@fsu.edu::28a36031-8162-43df-bc2a-532eab1801d6" providerId="AD" clId="Web-{ACFFBAE8-C214-BBB2-D179-342A71F05F1B}" dt="2024-09-27T01:05:49.648" v="81" actId="20577"/>
          <ac:spMkLst>
            <pc:docMk/>
            <pc:sldMk cId="3934060637" sldId="294"/>
            <ac:spMk id="25" creationId="{58A3E153-9864-9F76-7BAA-1CF3761369F4}"/>
          </ac:spMkLst>
        </pc:spChg>
        <pc:picChg chg="add mod ord">
          <ac:chgData name="Natalie Boggess" userId="S::nab21h@fsu.edu::28a36031-8162-43df-bc2a-532eab1801d6" providerId="AD" clId="Web-{ACFFBAE8-C214-BBB2-D179-342A71F05F1B}" dt="2024-09-27T01:05:36.757" v="73" actId="1076"/>
          <ac:picMkLst>
            <pc:docMk/>
            <pc:sldMk cId="3934060637" sldId="294"/>
            <ac:picMk id="2" creationId="{517A15CB-9F75-7131-CB8D-5B53A6B02435}"/>
          </ac:picMkLst>
        </pc:picChg>
      </pc:sldChg>
      <pc:sldChg chg="addSp delSp modSp new ord">
        <pc:chgData name="Natalie Boggess" userId="S::nab21h@fsu.edu::28a36031-8162-43df-bc2a-532eab1801d6" providerId="AD" clId="Web-{ACFFBAE8-C214-BBB2-D179-342A71F05F1B}" dt="2024-09-27T01:25:55.919" v="225" actId="1076"/>
        <pc:sldMkLst>
          <pc:docMk/>
          <pc:sldMk cId="1852048602" sldId="296"/>
        </pc:sldMkLst>
        <pc:spChg chg="mod">
          <ac:chgData name="Natalie Boggess" userId="S::nab21h@fsu.edu::28a36031-8162-43df-bc2a-532eab1801d6" providerId="AD" clId="Web-{ACFFBAE8-C214-BBB2-D179-342A71F05F1B}" dt="2024-09-27T01:12:21.520" v="153" actId="20577"/>
          <ac:spMkLst>
            <pc:docMk/>
            <pc:sldMk cId="1852048602" sldId="296"/>
            <ac:spMk id="5" creationId="{F2D7C3F0-255A-D11D-035E-9D13EF8DC522}"/>
          </ac:spMkLst>
        </pc:spChg>
        <pc:spChg chg="add mod">
          <ac:chgData name="Natalie Boggess" userId="S::nab21h@fsu.edu::28a36031-8162-43df-bc2a-532eab1801d6" providerId="AD" clId="Web-{ACFFBAE8-C214-BBB2-D179-342A71F05F1B}" dt="2024-09-27T01:23:33.338" v="218" actId="20577"/>
          <ac:spMkLst>
            <pc:docMk/>
            <pc:sldMk cId="1852048602" sldId="296"/>
            <ac:spMk id="7" creationId="{0CA2C935-5A26-3F96-AAB1-27D8AD5E588C}"/>
          </ac:spMkLst>
        </pc:spChg>
        <pc:spChg chg="add mod">
          <ac:chgData name="Natalie Boggess" userId="S::nab21h@fsu.edu::28a36031-8162-43df-bc2a-532eab1801d6" providerId="AD" clId="Web-{ACFFBAE8-C214-BBB2-D179-342A71F05F1B}" dt="2024-09-27T01:25:55.919" v="225" actId="1076"/>
          <ac:spMkLst>
            <pc:docMk/>
            <pc:sldMk cId="1852048602" sldId="296"/>
            <ac:spMk id="8" creationId="{57BED98C-4769-A899-8D62-53D247957614}"/>
          </ac:spMkLst>
        </pc:spChg>
        <pc:spChg chg="add mod">
          <ac:chgData name="Natalie Boggess" userId="S::nab21h@fsu.edu::28a36031-8162-43df-bc2a-532eab1801d6" providerId="AD" clId="Web-{ACFFBAE8-C214-BBB2-D179-342A71F05F1B}" dt="2024-09-27T01:25:39.653" v="224" actId="20577"/>
          <ac:spMkLst>
            <pc:docMk/>
            <pc:sldMk cId="1852048602" sldId="296"/>
            <ac:spMk id="9" creationId="{B965A3B5-5A0C-3922-C7E7-02EC6141A398}"/>
          </ac:spMkLst>
        </pc:spChg>
      </pc:sldChg>
      <pc:sldChg chg="modSp new mod modClrScheme chgLayout">
        <pc:chgData name="Natalie Boggess" userId="S::nab21h@fsu.edu::28a36031-8162-43df-bc2a-532eab1801d6" providerId="AD" clId="Web-{ACFFBAE8-C214-BBB2-D179-342A71F05F1B}" dt="2024-09-27T01:11:59.176" v="148" actId="20577"/>
        <pc:sldMkLst>
          <pc:docMk/>
          <pc:sldMk cId="3665579827" sldId="297"/>
        </pc:sldMkLst>
      </pc:sldChg>
      <pc:sldChg chg="modSp new">
        <pc:chgData name="Natalie Boggess" userId="S::nab21h@fsu.edu::28a36031-8162-43df-bc2a-532eab1801d6" providerId="AD" clId="Web-{ACFFBAE8-C214-BBB2-D179-342A71F05F1B}" dt="2024-09-27T01:12:52.818" v="160" actId="20577"/>
        <pc:sldMkLst>
          <pc:docMk/>
          <pc:sldMk cId="518794887" sldId="298"/>
        </pc:sldMkLst>
      </pc:sldChg>
      <pc:sldChg chg="modSp new ord">
        <pc:chgData name="Natalie Boggess" userId="S::nab21h@fsu.edu::28a36031-8162-43df-bc2a-532eab1801d6" providerId="AD" clId="Web-{ACFFBAE8-C214-BBB2-D179-342A71F05F1B}" dt="2024-09-27T01:12:59.912" v="170" actId="20577"/>
        <pc:sldMkLst>
          <pc:docMk/>
          <pc:sldMk cId="3778548523" sldId="299"/>
        </pc:sldMkLst>
      </pc:sldChg>
      <pc:sldChg chg="modSp new">
        <pc:chgData name="Natalie Boggess" userId="S::nab21h@fsu.edu::28a36031-8162-43df-bc2a-532eab1801d6" providerId="AD" clId="Web-{ACFFBAE8-C214-BBB2-D179-342A71F05F1B}" dt="2024-09-27T01:13:16.865" v="180" actId="20577"/>
        <pc:sldMkLst>
          <pc:docMk/>
          <pc:sldMk cId="1390958407" sldId="300"/>
        </pc:sldMkLst>
      </pc:sldChg>
      <pc:sldChg chg="modSp new">
        <pc:chgData name="Natalie Boggess" userId="S::nab21h@fsu.edu::28a36031-8162-43df-bc2a-532eab1801d6" providerId="AD" clId="Web-{ACFFBAE8-C214-BBB2-D179-342A71F05F1B}" dt="2024-09-27T01:13:33.365" v="191" actId="20577"/>
        <pc:sldMkLst>
          <pc:docMk/>
          <pc:sldMk cId="2867204719" sldId="301"/>
        </pc:sldMkLst>
      </pc:sldChg>
      <pc:sldChg chg="modSp new ord">
        <pc:chgData name="Natalie Boggess" userId="S::nab21h@fsu.edu::28a36031-8162-43df-bc2a-532eab1801d6" providerId="AD" clId="Web-{ACFFBAE8-C214-BBB2-D179-342A71F05F1B}" dt="2024-09-27T01:13:21.881" v="186" actId="20577"/>
        <pc:sldMkLst>
          <pc:docMk/>
          <pc:sldMk cId="3163970683" sldId="302"/>
        </pc:sldMkLst>
      </pc:sldChg>
      <pc:sldChg chg="modSp new ord">
        <pc:chgData name="Natalie Boggess" userId="S::nab21h@fsu.edu::28a36031-8162-43df-bc2a-532eab1801d6" providerId="AD" clId="Web-{ACFFBAE8-C214-BBB2-D179-342A71F05F1B}" dt="2024-09-27T01:13:44.350" v="198" actId="20577"/>
        <pc:sldMkLst>
          <pc:docMk/>
          <pc:sldMk cId="1541399928" sldId="303"/>
        </pc:sldMkLst>
        <pc:spChg chg="mod">
          <ac:chgData name="Natalie Boggess" userId="S::nab21h@fsu.edu::28a36031-8162-43df-bc2a-532eab1801d6" providerId="AD" clId="Web-{ACFFBAE8-C214-BBB2-D179-342A71F05F1B}" dt="2024-09-27T01:13:44.350" v="198" actId="20577"/>
          <ac:spMkLst>
            <pc:docMk/>
            <pc:sldMk cId="1541399928" sldId="303"/>
            <ac:spMk id="5" creationId="{A2376EC8-F5F1-DF03-8AB2-AE5118E4162D}"/>
          </ac:spMkLst>
        </pc:spChg>
      </pc:sldChg>
      <pc:sldChg chg="modSp new ord">
        <pc:chgData name="Natalie Boggess" userId="S::nab21h@fsu.edu::28a36031-8162-43df-bc2a-532eab1801d6" providerId="AD" clId="Web-{ACFFBAE8-C214-BBB2-D179-342A71F05F1B}" dt="2024-09-27T01:13:59.038" v="201" actId="20577"/>
        <pc:sldMkLst>
          <pc:docMk/>
          <pc:sldMk cId="1382685342" sldId="304"/>
        </pc:sldMkLst>
      </pc:sldChg>
    </pc:docChg>
  </pc:docChgLst>
  <pc:docChgLst>
    <pc:chgData name="Anders Snell" userId="S::ams21z@fsu.edu::c32d3cf2-4a72-474d-a08a-e8ab2beac619" providerId="AD" clId="Web-{97F61EED-24D4-4DCD-0F61-3079B2BE5E70}"/>
    <pc:docChg chg="addSld delSld modSld sldOrd modSection">
      <pc:chgData name="Anders Snell" userId="S::ams21z@fsu.edu::c32d3cf2-4a72-474d-a08a-e8ab2beac619" providerId="AD" clId="Web-{97F61EED-24D4-4DCD-0F61-3079B2BE5E70}" dt="2024-11-07T21:01:27.472" v="990"/>
      <pc:docMkLst>
        <pc:docMk/>
      </pc:docMkLst>
      <pc:sldChg chg="modSp">
        <pc:chgData name="Anders Snell" userId="S::ams21z@fsu.edu::c32d3cf2-4a72-474d-a08a-e8ab2beac619" providerId="AD" clId="Web-{97F61EED-24D4-4DCD-0F61-3079B2BE5E70}" dt="2024-11-07T19:23:36.372" v="33" actId="20577"/>
        <pc:sldMkLst>
          <pc:docMk/>
          <pc:sldMk cId="3934060637" sldId="294"/>
        </pc:sldMkLst>
        <pc:spChg chg="mod">
          <ac:chgData name="Anders Snell" userId="S::ams21z@fsu.edu::c32d3cf2-4a72-474d-a08a-e8ab2beac619" providerId="AD" clId="Web-{97F61EED-24D4-4DCD-0F61-3079B2BE5E70}" dt="2024-11-07T19:23:36.372" v="33" actId="20577"/>
          <ac:spMkLst>
            <pc:docMk/>
            <pc:sldMk cId="3934060637" sldId="294"/>
            <ac:spMk id="9" creationId="{7BC75862-41D9-9198-D3C4-184290FFF3C7}"/>
          </ac:spMkLst>
        </pc:spChg>
        <pc:spChg chg="mod">
          <ac:chgData name="Anders Snell" userId="S::ams21z@fsu.edu::c32d3cf2-4a72-474d-a08a-e8ab2beac619" providerId="AD" clId="Web-{97F61EED-24D4-4DCD-0F61-3079B2BE5E70}" dt="2024-11-07T19:23:33.653" v="31" actId="20577"/>
          <ac:spMkLst>
            <pc:docMk/>
            <pc:sldMk cId="3934060637" sldId="294"/>
            <ac:spMk id="23" creationId="{05D0ED18-9BE8-4F1F-28E4-A7EEFC654B2E}"/>
          </ac:spMkLst>
        </pc:spChg>
        <pc:spChg chg="mod">
          <ac:chgData name="Anders Snell" userId="S::ams21z@fsu.edu::c32d3cf2-4a72-474d-a08a-e8ab2beac619" providerId="AD" clId="Web-{97F61EED-24D4-4DCD-0F61-3079B2BE5E70}" dt="2024-11-07T19:23:29.059" v="28" actId="20577"/>
          <ac:spMkLst>
            <pc:docMk/>
            <pc:sldMk cId="3934060637" sldId="294"/>
            <ac:spMk id="25" creationId="{58A3E153-9864-9F76-7BAA-1CF3761369F4}"/>
          </ac:spMkLst>
        </pc:spChg>
      </pc:sldChg>
      <pc:sldChg chg="ord">
        <pc:chgData name="Anders Snell" userId="S::ams21z@fsu.edu::c32d3cf2-4a72-474d-a08a-e8ab2beac619" providerId="AD" clId="Web-{97F61EED-24D4-4DCD-0F61-3079B2BE5E70}" dt="2024-11-07T19:26:04.767" v="45"/>
        <pc:sldMkLst>
          <pc:docMk/>
          <pc:sldMk cId="1852048602" sldId="296"/>
        </pc:sldMkLst>
      </pc:sldChg>
      <pc:sldChg chg="add del">
        <pc:chgData name="Anders Snell" userId="S::ams21z@fsu.edu::c32d3cf2-4a72-474d-a08a-e8ab2beac619" providerId="AD" clId="Web-{97F61EED-24D4-4DCD-0F61-3079B2BE5E70}" dt="2024-11-07T19:39:16.762" v="162"/>
        <pc:sldMkLst>
          <pc:docMk/>
          <pc:sldMk cId="518794887" sldId="298"/>
        </pc:sldMkLst>
      </pc:sldChg>
      <pc:sldChg chg="add del">
        <pc:chgData name="Anders Snell" userId="S::ams21z@fsu.edu::c32d3cf2-4a72-474d-a08a-e8ab2beac619" providerId="AD" clId="Web-{97F61EED-24D4-4DCD-0F61-3079B2BE5E70}" dt="2024-11-07T19:39:16.887" v="163"/>
        <pc:sldMkLst>
          <pc:docMk/>
          <pc:sldMk cId="3778548523" sldId="299"/>
        </pc:sldMkLst>
      </pc:sldChg>
      <pc:sldChg chg="add del">
        <pc:chgData name="Anders Snell" userId="S::ams21z@fsu.edu::c32d3cf2-4a72-474d-a08a-e8ab2beac619" providerId="AD" clId="Web-{97F61EED-24D4-4DCD-0F61-3079B2BE5E70}" dt="2024-11-07T19:39:11.731" v="159"/>
        <pc:sldMkLst>
          <pc:docMk/>
          <pc:sldMk cId="1390958407" sldId="300"/>
        </pc:sldMkLst>
      </pc:sldChg>
      <pc:sldChg chg="add del">
        <pc:chgData name="Anders Snell" userId="S::ams21z@fsu.edu::c32d3cf2-4a72-474d-a08a-e8ab2beac619" providerId="AD" clId="Web-{97F61EED-24D4-4DCD-0F61-3079B2BE5E70}" dt="2024-11-07T19:39:07.746" v="158"/>
        <pc:sldMkLst>
          <pc:docMk/>
          <pc:sldMk cId="3163970683" sldId="302"/>
        </pc:sldMkLst>
      </pc:sldChg>
      <pc:sldChg chg="modSp ord">
        <pc:chgData name="Anders Snell" userId="S::ams21z@fsu.edu::c32d3cf2-4a72-474d-a08a-e8ab2beac619" providerId="AD" clId="Web-{97F61EED-24D4-4DCD-0F61-3079B2BE5E70}" dt="2024-11-07T19:58:00.565" v="481"/>
        <pc:sldMkLst>
          <pc:docMk/>
          <pc:sldMk cId="1541399928" sldId="303"/>
        </pc:sldMkLst>
        <pc:graphicFrameChg chg="mod modGraphic">
          <ac:chgData name="Anders Snell" userId="S::ams21z@fsu.edu::c32d3cf2-4a72-474d-a08a-e8ab2beac619" providerId="AD" clId="Web-{97F61EED-24D4-4DCD-0F61-3079B2BE5E70}" dt="2024-11-07T19:58:00.565" v="481"/>
          <ac:graphicFrameMkLst>
            <pc:docMk/>
            <pc:sldMk cId="1541399928" sldId="303"/>
            <ac:graphicFrameMk id="9" creationId="{6CDA547F-5718-FB7E-B465-0A76CD18F876}"/>
          </ac:graphicFrameMkLst>
        </pc:graphicFrameChg>
      </pc:sldChg>
      <pc:sldChg chg="modSp">
        <pc:chgData name="Anders Snell" userId="S::ams21z@fsu.edu::c32d3cf2-4a72-474d-a08a-e8ab2beac619" providerId="AD" clId="Web-{97F61EED-24D4-4DCD-0F61-3079B2BE5E70}" dt="2024-11-07T19:24:34.327" v="42" actId="20577"/>
        <pc:sldMkLst>
          <pc:docMk/>
          <pc:sldMk cId="2527315304" sldId="309"/>
        </pc:sldMkLst>
        <pc:spChg chg="mod">
          <ac:chgData name="Anders Snell" userId="S::ams21z@fsu.edu::c32d3cf2-4a72-474d-a08a-e8ab2beac619" providerId="AD" clId="Web-{97F61EED-24D4-4DCD-0F61-3079B2BE5E70}" dt="2024-11-07T19:24:34.327" v="42" actId="20577"/>
          <ac:spMkLst>
            <pc:docMk/>
            <pc:sldMk cId="2527315304" sldId="309"/>
            <ac:spMk id="5" creationId="{7F7DB458-930F-9FA0-91D0-9C934F872D4C}"/>
          </ac:spMkLst>
        </pc:spChg>
      </pc:sldChg>
      <pc:sldChg chg="add del">
        <pc:chgData name="Anders Snell" userId="S::ams21z@fsu.edu::c32d3cf2-4a72-474d-a08a-e8ab2beac619" providerId="AD" clId="Web-{97F61EED-24D4-4DCD-0F61-3079B2BE5E70}" dt="2024-11-07T19:38:37.714" v="156"/>
        <pc:sldMkLst>
          <pc:docMk/>
          <pc:sldMk cId="1936017116" sldId="315"/>
        </pc:sldMkLst>
      </pc:sldChg>
      <pc:sldChg chg="add del">
        <pc:chgData name="Anders Snell" userId="S::ams21z@fsu.edu::c32d3cf2-4a72-474d-a08a-e8ab2beac619" providerId="AD" clId="Web-{97F61EED-24D4-4DCD-0F61-3079B2BE5E70}" dt="2024-11-07T19:39:16.621" v="161"/>
        <pc:sldMkLst>
          <pc:docMk/>
          <pc:sldMk cId="1188301530" sldId="320"/>
        </pc:sldMkLst>
      </pc:sldChg>
      <pc:sldChg chg="add del">
        <pc:chgData name="Anders Snell" userId="S::ams21z@fsu.edu::c32d3cf2-4a72-474d-a08a-e8ab2beac619" providerId="AD" clId="Web-{97F61EED-24D4-4DCD-0F61-3079B2BE5E70}" dt="2024-11-07T19:39:17.012" v="164"/>
        <pc:sldMkLst>
          <pc:docMk/>
          <pc:sldMk cId="2577166943" sldId="321"/>
        </pc:sldMkLst>
      </pc:sldChg>
      <pc:sldChg chg="add del">
        <pc:chgData name="Anders Snell" userId="S::ams21z@fsu.edu::c32d3cf2-4a72-474d-a08a-e8ab2beac619" providerId="AD" clId="Web-{97F61EED-24D4-4DCD-0F61-3079B2BE5E70}" dt="2024-11-07T19:39:45.138" v="166"/>
        <pc:sldMkLst>
          <pc:docMk/>
          <pc:sldMk cId="3620229779" sldId="328"/>
        </pc:sldMkLst>
      </pc:sldChg>
      <pc:sldChg chg="add del">
        <pc:chgData name="Anders Snell" userId="S::ams21z@fsu.edu::c32d3cf2-4a72-474d-a08a-e8ab2beac619" providerId="AD" clId="Web-{97F61EED-24D4-4DCD-0F61-3079B2BE5E70}" dt="2024-11-07T19:39:16.450" v="160"/>
        <pc:sldMkLst>
          <pc:docMk/>
          <pc:sldMk cId="3717954929" sldId="330"/>
        </pc:sldMkLst>
      </pc:sldChg>
      <pc:sldChg chg="delSp modSp add replId">
        <pc:chgData name="Anders Snell" userId="S::ams21z@fsu.edu::c32d3cf2-4a72-474d-a08a-e8ab2beac619" providerId="AD" clId="Web-{97F61EED-24D4-4DCD-0F61-3079B2BE5E70}" dt="2024-11-07T20:28:55.704" v="717" actId="14100"/>
        <pc:sldMkLst>
          <pc:docMk/>
          <pc:sldMk cId="3641443114" sldId="333"/>
        </pc:sldMkLst>
        <pc:spChg chg="mod">
          <ac:chgData name="Anders Snell" userId="S::ams21z@fsu.edu::c32d3cf2-4a72-474d-a08a-e8ab2beac619" providerId="AD" clId="Web-{97F61EED-24D4-4DCD-0F61-3079B2BE5E70}" dt="2024-11-07T19:27:24.832" v="57" actId="20577"/>
          <ac:spMkLst>
            <pc:docMk/>
            <pc:sldMk cId="3641443114" sldId="333"/>
            <ac:spMk id="5" creationId="{E9D8C3AC-AC8C-E360-AC53-91ADE7AC50C2}"/>
          </ac:spMkLst>
        </pc:spChg>
        <pc:spChg chg="mod">
          <ac:chgData name="Anders Snell" userId="S::ams21z@fsu.edu::c32d3cf2-4a72-474d-a08a-e8ab2beac619" providerId="AD" clId="Web-{97F61EED-24D4-4DCD-0F61-3079B2BE5E70}" dt="2024-11-07T20:27:48.171" v="704" actId="1076"/>
          <ac:spMkLst>
            <pc:docMk/>
            <pc:sldMk cId="3641443114" sldId="333"/>
            <ac:spMk id="9" creationId="{377C663E-35B8-C3F1-DCDA-BCC5406EC8E9}"/>
          </ac:spMkLst>
        </pc:spChg>
        <pc:spChg chg="mod">
          <ac:chgData name="Anders Snell" userId="S::ams21z@fsu.edu::c32d3cf2-4a72-474d-a08a-e8ab2beac619" providerId="AD" clId="Web-{97F61EED-24D4-4DCD-0F61-3079B2BE5E70}" dt="2024-11-07T20:28:13.406" v="709" actId="1076"/>
          <ac:spMkLst>
            <pc:docMk/>
            <pc:sldMk cId="3641443114" sldId="333"/>
            <ac:spMk id="33" creationId="{972B7962-8FA8-C674-E561-5437226E8E13}"/>
          </ac:spMkLst>
        </pc:spChg>
        <pc:spChg chg="mod">
          <ac:chgData name="Anders Snell" userId="S::ams21z@fsu.edu::c32d3cf2-4a72-474d-a08a-e8ab2beac619" providerId="AD" clId="Web-{97F61EED-24D4-4DCD-0F61-3079B2BE5E70}" dt="2024-11-07T20:28:46.391" v="714" actId="1076"/>
          <ac:spMkLst>
            <pc:docMk/>
            <pc:sldMk cId="3641443114" sldId="333"/>
            <ac:spMk id="39" creationId="{BDB648E0-16D1-E7AC-886C-09D0A42AB324}"/>
          </ac:spMkLst>
        </pc:spChg>
        <pc:spChg chg="mod">
          <ac:chgData name="Anders Snell" userId="S::ams21z@fsu.edu::c32d3cf2-4a72-474d-a08a-e8ab2beac619" providerId="AD" clId="Web-{97F61EED-24D4-4DCD-0F61-3079B2BE5E70}" dt="2024-11-07T19:28:47.273" v="96" actId="20577"/>
          <ac:spMkLst>
            <pc:docMk/>
            <pc:sldMk cId="3641443114" sldId="333"/>
            <ac:spMk id="40" creationId="{D5A816D7-FCF6-4A4D-C9D8-BEE49383C95B}"/>
          </ac:spMkLst>
        </pc:spChg>
        <pc:picChg chg="mod">
          <ac:chgData name="Anders Snell" userId="S::ams21z@fsu.edu::c32d3cf2-4a72-474d-a08a-e8ab2beac619" providerId="AD" clId="Web-{97F61EED-24D4-4DCD-0F61-3079B2BE5E70}" dt="2024-11-07T20:28:49.548" v="716" actId="14100"/>
          <ac:picMkLst>
            <pc:docMk/>
            <pc:sldMk cId="3641443114" sldId="333"/>
            <ac:picMk id="11" creationId="{110A39B6-1CA4-85CB-DB7A-A641A617E3F5}"/>
          </ac:picMkLst>
        </pc:picChg>
        <pc:picChg chg="mod">
          <ac:chgData name="Anders Snell" userId="S::ams21z@fsu.edu::c32d3cf2-4a72-474d-a08a-e8ab2beac619" providerId="AD" clId="Web-{97F61EED-24D4-4DCD-0F61-3079B2BE5E70}" dt="2024-11-07T20:28:55.704" v="717" actId="14100"/>
          <ac:picMkLst>
            <pc:docMk/>
            <pc:sldMk cId="3641443114" sldId="333"/>
            <ac:picMk id="12" creationId="{1867BB06-EE47-D077-3813-F7BC8B73DC7D}"/>
          </ac:picMkLst>
        </pc:picChg>
        <pc:cxnChg chg="mod">
          <ac:chgData name="Anders Snell" userId="S::ams21z@fsu.edu::c32d3cf2-4a72-474d-a08a-e8ab2beac619" providerId="AD" clId="Web-{97F61EED-24D4-4DCD-0F61-3079B2BE5E70}" dt="2024-11-07T20:27:35.608" v="702" actId="1076"/>
          <ac:cxnSpMkLst>
            <pc:docMk/>
            <pc:sldMk cId="3641443114" sldId="333"/>
            <ac:cxnSpMk id="8" creationId="{A7138181-A4B0-7487-0AAE-6DC823DA59E1}"/>
          </ac:cxnSpMkLst>
        </pc:cxnChg>
      </pc:sldChg>
      <pc:sldChg chg="modSp new del">
        <pc:chgData name="Anders Snell" userId="S::ams21z@fsu.edu::c32d3cf2-4a72-474d-a08a-e8ab2beac619" providerId="AD" clId="Web-{97F61EED-24D4-4DCD-0F61-3079B2BE5E70}" dt="2024-11-07T19:34:57.582" v="108"/>
        <pc:sldMkLst>
          <pc:docMk/>
          <pc:sldMk cId="2042802740" sldId="334"/>
        </pc:sldMkLst>
      </pc:sldChg>
      <pc:sldChg chg="addSp delSp modSp new add del mod ord setBg">
        <pc:chgData name="Anders Snell" userId="S::ams21z@fsu.edu::c32d3cf2-4a72-474d-a08a-e8ab2beac619" providerId="AD" clId="Web-{97F61EED-24D4-4DCD-0F61-3079B2BE5E70}" dt="2024-11-07T20:08:04.803" v="621"/>
        <pc:sldMkLst>
          <pc:docMk/>
          <pc:sldMk cId="3140744389" sldId="334"/>
        </pc:sldMkLst>
      </pc:sldChg>
      <pc:sldChg chg="modSp new">
        <pc:chgData name="Anders Snell" userId="S::ams21z@fsu.edu::c32d3cf2-4a72-474d-a08a-e8ab2beac619" providerId="AD" clId="Web-{97F61EED-24D4-4DCD-0F61-3079B2BE5E70}" dt="2024-11-07T19:36:12.350" v="135" actId="20577"/>
        <pc:sldMkLst>
          <pc:docMk/>
          <pc:sldMk cId="3477492962" sldId="335"/>
        </pc:sldMkLst>
        <pc:spChg chg="mod">
          <ac:chgData name="Anders Snell" userId="S::ams21z@fsu.edu::c32d3cf2-4a72-474d-a08a-e8ab2beac619" providerId="AD" clId="Web-{97F61EED-24D4-4DCD-0F61-3079B2BE5E70}" dt="2024-11-07T19:36:12.350" v="135" actId="20577"/>
          <ac:spMkLst>
            <pc:docMk/>
            <pc:sldMk cId="3477492962" sldId="335"/>
            <ac:spMk id="5" creationId="{AA93C47F-8A0A-7B03-036A-CFBECAC148B3}"/>
          </ac:spMkLst>
        </pc:spChg>
      </pc:sldChg>
      <pc:sldChg chg="addSp delSp modSp new add del">
        <pc:chgData name="Anders Snell" userId="S::ams21z@fsu.edu::c32d3cf2-4a72-474d-a08a-e8ab2beac619" providerId="AD" clId="Web-{97F61EED-24D4-4DCD-0F61-3079B2BE5E70}" dt="2024-11-07T20:40:25.383" v="747"/>
        <pc:sldMkLst>
          <pc:docMk/>
          <pc:sldMk cId="443137236" sldId="336"/>
        </pc:sldMkLst>
        <pc:spChg chg="mod">
          <ac:chgData name="Anders Snell" userId="S::ams21z@fsu.edu::c32d3cf2-4a72-474d-a08a-e8ab2beac619" providerId="AD" clId="Web-{97F61EED-24D4-4DCD-0F61-3079B2BE5E70}" dt="2024-11-07T19:36:21.006" v="147" actId="20577"/>
          <ac:spMkLst>
            <pc:docMk/>
            <pc:sldMk cId="443137236" sldId="336"/>
            <ac:spMk id="5" creationId="{D5BE4B35-76AF-60CB-D41D-288F76618141}"/>
          </ac:spMkLst>
        </pc:spChg>
        <pc:picChg chg="add mod ord">
          <ac:chgData name="Anders Snell" userId="S::ams21z@fsu.edu::c32d3cf2-4a72-474d-a08a-e8ab2beac619" providerId="AD" clId="Web-{97F61EED-24D4-4DCD-0F61-3079B2BE5E70}" dt="2024-11-07T20:26:06.683" v="695" actId="1076"/>
          <ac:picMkLst>
            <pc:docMk/>
            <pc:sldMk cId="443137236" sldId="336"/>
            <ac:picMk id="7" creationId="{36842371-17FD-5647-E802-F2BC5B0B5812}"/>
          </ac:picMkLst>
        </pc:picChg>
      </pc:sldChg>
      <pc:sldChg chg="addSp delSp modSp add replId">
        <pc:chgData name="Anders Snell" userId="S::ams21z@fsu.edu::c32d3cf2-4a72-474d-a08a-e8ab2beac619" providerId="AD" clId="Web-{97F61EED-24D4-4DCD-0F61-3079B2BE5E70}" dt="2024-11-07T20:02:13.792" v="573" actId="20577"/>
        <pc:sldMkLst>
          <pc:docMk/>
          <pc:sldMk cId="899677678" sldId="337"/>
        </pc:sldMkLst>
      </pc:sldChg>
      <pc:sldChg chg="addSp delSp modSp new del">
        <pc:chgData name="Anders Snell" userId="S::ams21z@fsu.edu::c32d3cf2-4a72-474d-a08a-e8ab2beac619" providerId="AD" clId="Web-{97F61EED-24D4-4DCD-0F61-3079B2BE5E70}" dt="2024-11-07T19:58:52.676" v="494"/>
        <pc:sldMkLst>
          <pc:docMk/>
          <pc:sldMk cId="1612797508" sldId="338"/>
        </pc:sldMkLst>
      </pc:sldChg>
      <pc:sldChg chg="addSp delSp modSp add replId">
        <pc:chgData name="Anders Snell" userId="S::ams21z@fsu.edu::c32d3cf2-4a72-474d-a08a-e8ab2beac619" providerId="AD" clId="Web-{97F61EED-24D4-4DCD-0F61-3079B2BE5E70}" dt="2024-11-07T20:02:40.136" v="577" actId="20577"/>
        <pc:sldMkLst>
          <pc:docMk/>
          <pc:sldMk cId="3762363369" sldId="338"/>
        </pc:sldMkLst>
      </pc:sldChg>
      <pc:sldChg chg="addSp delSp modSp add replId">
        <pc:chgData name="Anders Snell" userId="S::ams21z@fsu.edu::c32d3cf2-4a72-474d-a08a-e8ab2beac619" providerId="AD" clId="Web-{97F61EED-24D4-4DCD-0F61-3079B2BE5E70}" dt="2024-11-07T20:07:06.614" v="618" actId="1076"/>
        <pc:sldMkLst>
          <pc:docMk/>
          <pc:sldMk cId="4040537318" sldId="340"/>
        </pc:sldMkLst>
      </pc:sldChg>
      <pc:sldChg chg="addSp delSp modSp">
        <pc:chgData name="Anders Snell" userId="S::ams21z@fsu.edu::c32d3cf2-4a72-474d-a08a-e8ab2beac619" providerId="AD" clId="Web-{97F61EED-24D4-4DCD-0F61-3079B2BE5E70}" dt="2024-11-07T20:40:13.508" v="745"/>
        <pc:sldMkLst>
          <pc:docMk/>
          <pc:sldMk cId="2198365435" sldId="341"/>
        </pc:sldMkLst>
      </pc:sldChg>
      <pc:sldChg chg="modSp">
        <pc:chgData name="Anders Snell" userId="S::ams21z@fsu.edu::c32d3cf2-4a72-474d-a08a-e8ab2beac619" providerId="AD" clId="Web-{97F61EED-24D4-4DCD-0F61-3079B2BE5E70}" dt="2024-11-07T20:31:54.054" v="720" actId="1076"/>
        <pc:sldMkLst>
          <pc:docMk/>
          <pc:sldMk cId="1170329479" sldId="342"/>
        </pc:sldMkLst>
        <pc:picChg chg="mod">
          <ac:chgData name="Anders Snell" userId="S::ams21z@fsu.edu::c32d3cf2-4a72-474d-a08a-e8ab2beac619" providerId="AD" clId="Web-{97F61EED-24D4-4DCD-0F61-3079B2BE5E70}" dt="2024-11-07T20:31:54.054" v="720" actId="1076"/>
          <ac:picMkLst>
            <pc:docMk/>
            <pc:sldMk cId="1170329479" sldId="342"/>
            <ac:picMk id="23" creationId="{F21EE50B-3E34-0247-9D00-BF678AED239E}"/>
          </ac:picMkLst>
        </pc:picChg>
      </pc:sldChg>
      <pc:sldChg chg="add replId">
        <pc:chgData name="Anders Snell" userId="S::ams21z@fsu.edu::c32d3cf2-4a72-474d-a08a-e8ab2beac619" providerId="AD" clId="Web-{97F61EED-24D4-4DCD-0F61-3079B2BE5E70}" dt="2024-11-07T20:08:10.772" v="622"/>
        <pc:sldMkLst>
          <pc:docMk/>
          <pc:sldMk cId="218095905" sldId="343"/>
        </pc:sldMkLst>
      </pc:sldChg>
      <pc:sldChg chg="add replId">
        <pc:chgData name="Anders Snell" userId="S::ams21z@fsu.edu::c32d3cf2-4a72-474d-a08a-e8ab2beac619" providerId="AD" clId="Web-{97F61EED-24D4-4DCD-0F61-3079B2BE5E70}" dt="2024-11-07T20:08:25.945" v="623"/>
        <pc:sldMkLst>
          <pc:docMk/>
          <pc:sldMk cId="4107200071" sldId="344"/>
        </pc:sldMkLst>
      </pc:sldChg>
      <pc:sldChg chg="addSp delSp modSp add replId">
        <pc:chgData name="Anders Snell" userId="S::ams21z@fsu.edu::c32d3cf2-4a72-474d-a08a-e8ab2beac619" providerId="AD" clId="Web-{97F61EED-24D4-4DCD-0F61-3079B2BE5E70}" dt="2024-11-07T20:17:31.385" v="680"/>
        <pc:sldMkLst>
          <pc:docMk/>
          <pc:sldMk cId="2747900643" sldId="345"/>
        </pc:sldMkLst>
      </pc:sldChg>
      <pc:sldChg chg="add del replId">
        <pc:chgData name="Anders Snell" userId="S::ams21z@fsu.edu::c32d3cf2-4a72-474d-a08a-e8ab2beac619" providerId="AD" clId="Web-{97F61EED-24D4-4DCD-0F61-3079B2BE5E70}" dt="2024-11-07T20:08:30.617" v="625"/>
        <pc:sldMkLst>
          <pc:docMk/>
          <pc:sldMk cId="3525732204" sldId="345"/>
        </pc:sldMkLst>
      </pc:sldChg>
      <pc:sldChg chg="modSp add del replId">
        <pc:chgData name="Anders Snell" userId="S::ams21z@fsu.edu::c32d3cf2-4a72-474d-a08a-e8ab2beac619" providerId="AD" clId="Web-{97F61EED-24D4-4DCD-0F61-3079B2BE5E70}" dt="2024-11-07T20:19:12.904" v="690"/>
        <pc:sldMkLst>
          <pc:docMk/>
          <pc:sldMk cId="9839737" sldId="346"/>
        </pc:sldMkLst>
      </pc:sldChg>
      <pc:sldChg chg="add replId">
        <pc:chgData name="Anders Snell" userId="S::ams21z@fsu.edu::c32d3cf2-4a72-474d-a08a-e8ab2beac619" providerId="AD" clId="Web-{97F61EED-24D4-4DCD-0F61-3079B2BE5E70}" dt="2024-11-07T20:22:43.598" v="691"/>
        <pc:sldMkLst>
          <pc:docMk/>
          <pc:sldMk cId="3686018832" sldId="346"/>
        </pc:sldMkLst>
      </pc:sldChg>
      <pc:sldChg chg="addSp delSp modSp add replId">
        <pc:chgData name="Anders Snell" userId="S::ams21z@fsu.edu::c32d3cf2-4a72-474d-a08a-e8ab2beac619" providerId="AD" clId="Web-{97F61EED-24D4-4DCD-0F61-3079B2BE5E70}" dt="2024-11-07T20:33:44.979" v="731" actId="1076"/>
        <pc:sldMkLst>
          <pc:docMk/>
          <pc:sldMk cId="756063257" sldId="347"/>
        </pc:sldMkLst>
        <pc:picChg chg="add mod ord">
          <ac:chgData name="Anders Snell" userId="S::ams21z@fsu.edu::c32d3cf2-4a72-474d-a08a-e8ab2beac619" providerId="AD" clId="Web-{97F61EED-24D4-4DCD-0F61-3079B2BE5E70}" dt="2024-11-07T20:33:44.979" v="731" actId="1076"/>
          <ac:picMkLst>
            <pc:docMk/>
            <pc:sldMk cId="756063257" sldId="347"/>
            <ac:picMk id="9" creationId="{26BFB761-037D-FD08-6517-DBED497DCD63}"/>
          </ac:picMkLst>
        </pc:picChg>
      </pc:sldChg>
      <pc:sldChg chg="del">
        <pc:chgData name="Anders Snell" userId="S::ams21z@fsu.edu::c32d3cf2-4a72-474d-a08a-e8ab2beac619" providerId="AD" clId="Web-{97F61EED-24D4-4DCD-0F61-3079B2BE5E70}" dt="2024-11-07T20:32:02.617" v="721"/>
        <pc:sldMkLst>
          <pc:docMk/>
          <pc:sldMk cId="2769806809" sldId="348"/>
        </pc:sldMkLst>
      </pc:sldChg>
      <pc:sldChg chg="addSp delSp modSp add replId">
        <pc:chgData name="Anders Snell" userId="S::ams21z@fsu.edu::c32d3cf2-4a72-474d-a08a-e8ab2beac619" providerId="AD" clId="Web-{97F61EED-24D4-4DCD-0F61-3079B2BE5E70}" dt="2024-11-07T20:38:29.176" v="737" actId="1076"/>
        <pc:sldMkLst>
          <pc:docMk/>
          <pc:sldMk cId="3426704901" sldId="351"/>
        </pc:sldMkLst>
        <pc:picChg chg="add mod">
          <ac:chgData name="Anders Snell" userId="S::ams21z@fsu.edu::c32d3cf2-4a72-474d-a08a-e8ab2beac619" providerId="AD" clId="Web-{97F61EED-24D4-4DCD-0F61-3079B2BE5E70}" dt="2024-11-07T20:38:29.176" v="737" actId="1076"/>
          <ac:picMkLst>
            <pc:docMk/>
            <pc:sldMk cId="3426704901" sldId="351"/>
            <ac:picMk id="2" creationId="{05D3B402-F21F-C8ED-CAC5-3015AEDC5A5B}"/>
          </ac:picMkLst>
        </pc:picChg>
      </pc:sldChg>
      <pc:sldChg chg="addSp delSp modSp add replId">
        <pc:chgData name="Anders Snell" userId="S::ams21z@fsu.edu::c32d3cf2-4a72-474d-a08a-e8ab2beac619" providerId="AD" clId="Web-{97F61EED-24D4-4DCD-0F61-3079B2BE5E70}" dt="2024-11-07T21:01:27.472" v="990"/>
        <pc:sldMkLst>
          <pc:docMk/>
          <pc:sldMk cId="2471572376" sldId="352"/>
        </pc:sldMkLst>
        <pc:spChg chg="mod">
          <ac:chgData name="Anders Snell" userId="S::ams21z@fsu.edu::c32d3cf2-4a72-474d-a08a-e8ab2beac619" providerId="AD" clId="Web-{97F61EED-24D4-4DCD-0F61-3079B2BE5E70}" dt="2024-11-07T21:01:16.002" v="989"/>
          <ac:spMkLst>
            <pc:docMk/>
            <pc:sldMk cId="2471572376" sldId="352"/>
            <ac:spMk id="5" creationId="{D5BE4B35-76AF-60CB-D41D-288F76618141}"/>
          </ac:spMkLst>
        </pc:spChg>
      </pc:sldChg>
      <pc:sldChg chg="modSp add del replId">
        <pc:chgData name="Anders Snell" userId="S::ams21z@fsu.edu::c32d3cf2-4a72-474d-a08a-e8ab2beac619" providerId="AD" clId="Web-{97F61EED-24D4-4DCD-0F61-3079B2BE5E70}" dt="2024-11-07T20:47:13.568" v="792"/>
        <pc:sldMkLst>
          <pc:docMk/>
          <pc:sldMk cId="2218554033" sldId="353"/>
        </pc:sldMkLst>
      </pc:sldChg>
    </pc:docChg>
  </pc:docChgLst>
  <pc:docChgLst>
    <pc:chgData name="Anders Snell" userId="S::ams21z@fsu.edu::c32d3cf2-4a72-474d-a08a-e8ab2beac619" providerId="AD" clId="Web-{F33D42F6-22C6-A22C-1F5F-2C6537487236}"/>
    <pc:docChg chg="modSld">
      <pc:chgData name="Anders Snell" userId="S::ams21z@fsu.edu::c32d3cf2-4a72-474d-a08a-e8ab2beac619" providerId="AD" clId="Web-{F33D42F6-22C6-A22C-1F5F-2C6537487236}" dt="2024-11-12T21:22:47.262" v="26" actId="20577"/>
      <pc:docMkLst>
        <pc:docMk/>
      </pc:docMkLst>
      <pc:sldChg chg="addSp modSp addAnim modAnim">
        <pc:chgData name="Anders Snell" userId="S::ams21z@fsu.edu::c32d3cf2-4a72-474d-a08a-e8ab2beac619" providerId="AD" clId="Web-{F33D42F6-22C6-A22C-1F5F-2C6537487236}" dt="2024-11-12T21:22:47.262" v="26" actId="20577"/>
        <pc:sldMkLst>
          <pc:docMk/>
          <pc:sldMk cId="2527315304" sldId="309"/>
        </pc:sldMkLst>
        <pc:spChg chg="add mod">
          <ac:chgData name="Anders Snell" userId="S::ams21z@fsu.edu::c32d3cf2-4a72-474d-a08a-e8ab2beac619" providerId="AD" clId="Web-{F33D42F6-22C6-A22C-1F5F-2C6537487236}" dt="2024-11-12T21:22:47.262" v="26" actId="20577"/>
          <ac:spMkLst>
            <pc:docMk/>
            <pc:sldMk cId="2527315304" sldId="309"/>
            <ac:spMk id="38" creationId="{74ADEB11-C38C-5808-73CB-DA98E07A5629}"/>
          </ac:spMkLst>
        </pc:spChg>
        <pc:cxnChg chg="mod">
          <ac:chgData name="Anders Snell" userId="S::ams21z@fsu.edu::c32d3cf2-4a72-474d-a08a-e8ab2beac619" providerId="AD" clId="Web-{F33D42F6-22C6-A22C-1F5F-2C6537487236}" dt="2024-11-12T20:56:40.676" v="13" actId="1076"/>
          <ac:cxnSpMkLst>
            <pc:docMk/>
            <pc:sldMk cId="2527315304" sldId="309"/>
            <ac:cxnSpMk id="37" creationId="{7FDF0B5D-FCF8-81D9-0758-102A6BDAB013}"/>
          </ac:cxnSpMkLst>
        </pc:cxnChg>
      </pc:sldChg>
    </pc:docChg>
  </pc:docChgLst>
  <pc:docChgLst>
    <pc:chgData name="John Baumann" userId="S::jcb20i@fsu.edu::8e96b917-5eb3-414e-83da-0805a527b9fc" providerId="AD" clId="Web-{47D25A29-AD29-1BC1-49B4-8EA2E80C47AE}"/>
    <pc:docChg chg="modSld">
      <pc:chgData name="John Baumann" userId="S::jcb20i@fsu.edu::8e96b917-5eb3-414e-83da-0805a527b9fc" providerId="AD" clId="Web-{47D25A29-AD29-1BC1-49B4-8EA2E80C47AE}" dt="2024-09-28T19:11:55.566" v="3"/>
      <pc:docMkLst>
        <pc:docMk/>
      </pc:docMkLst>
      <pc:sldChg chg="modSp">
        <pc:chgData name="John Baumann" userId="S::jcb20i@fsu.edu::8e96b917-5eb3-414e-83da-0805a527b9fc" providerId="AD" clId="Web-{47D25A29-AD29-1BC1-49B4-8EA2E80C47AE}" dt="2024-09-28T19:11:55.566" v="3"/>
        <pc:sldMkLst>
          <pc:docMk/>
          <pc:sldMk cId="3934060637" sldId="294"/>
        </pc:sldMkLst>
        <pc:picChg chg="mod">
          <ac:chgData name="John Baumann" userId="S::jcb20i@fsu.edu::8e96b917-5eb3-414e-83da-0805a527b9fc" providerId="AD" clId="Web-{47D25A29-AD29-1BC1-49B4-8EA2E80C47AE}" dt="2024-09-28T19:11:55.566" v="3"/>
          <ac:picMkLst>
            <pc:docMk/>
            <pc:sldMk cId="3934060637" sldId="294"/>
            <ac:picMk id="6" creationId="{43463AED-D1AF-F1C8-9EFE-CA6372EA458B}"/>
          </ac:picMkLst>
        </pc:picChg>
      </pc:sldChg>
    </pc:docChg>
  </pc:docChgLst>
  <pc:docChgLst>
    <pc:chgData name="John Baumann" userId="S::jcb20i@fsu.edu::8e96b917-5eb3-414e-83da-0805a527b9fc" providerId="AD" clId="Web-{449A9329-4A07-5612-B9FC-CB6851BF352F}"/>
    <pc:docChg chg="sldOrd">
      <pc:chgData name="John Baumann" userId="S::jcb20i@fsu.edu::8e96b917-5eb3-414e-83da-0805a527b9fc" providerId="AD" clId="Web-{449A9329-4A07-5612-B9FC-CB6851BF352F}" dt="2024-11-07T21:21:57.205" v="0"/>
      <pc:docMkLst>
        <pc:docMk/>
      </pc:docMkLst>
      <pc:sldChg chg="ord">
        <pc:chgData name="John Baumann" userId="S::jcb20i@fsu.edu::8e96b917-5eb3-414e-83da-0805a527b9fc" providerId="AD" clId="Web-{449A9329-4A07-5612-B9FC-CB6851BF352F}" dt="2024-11-07T21:21:57.205" v="0"/>
        <pc:sldMkLst>
          <pc:docMk/>
          <pc:sldMk cId="3641443114" sldId="333"/>
        </pc:sldMkLst>
      </pc:sldChg>
    </pc:docChg>
  </pc:docChgLst>
  <pc:docChgLst>
    <pc:chgData name="Anders Snell" userId="S::ams21z@fsu.edu::c32d3cf2-4a72-474d-a08a-e8ab2beac619" providerId="AD" clId="Web-{594DB9A7-FBCF-B068-CD0C-8ED93DB56FD7}"/>
    <pc:docChg chg="sldOrd">
      <pc:chgData name="Anders Snell" userId="S::ams21z@fsu.edu::c32d3cf2-4a72-474d-a08a-e8ab2beac619" providerId="AD" clId="Web-{594DB9A7-FBCF-B068-CD0C-8ED93DB56FD7}" dt="2024-11-20T14:50:32.797" v="0"/>
      <pc:docMkLst>
        <pc:docMk/>
      </pc:docMkLst>
      <pc:sldChg chg="ord">
        <pc:chgData name="Anders Snell" userId="S::ams21z@fsu.edu::c32d3cf2-4a72-474d-a08a-e8ab2beac619" providerId="AD" clId="Web-{594DB9A7-FBCF-B068-CD0C-8ED93DB56FD7}" dt="2024-11-20T14:50:32.797" v="0"/>
        <pc:sldMkLst>
          <pc:docMk/>
          <pc:sldMk cId="2471572376" sldId="352"/>
        </pc:sldMkLst>
      </pc:sldChg>
    </pc:docChg>
  </pc:docChgLst>
  <pc:docChgLst>
    <pc:chgData name="John Baumann" userId="S::jcb20i@fsu.edu::8e96b917-5eb3-414e-83da-0805a527b9fc" providerId="AD" clId="Web-{5D2BA162-5EE3-CD06-27C2-709573251262}"/>
    <pc:docChg chg="addSld modSld modSection">
      <pc:chgData name="John Baumann" userId="S::jcb20i@fsu.edu::8e96b917-5eb3-414e-83da-0805a527b9fc" providerId="AD" clId="Web-{5D2BA162-5EE3-CD06-27C2-709573251262}" dt="2024-10-06T18:46:33.128" v="950" actId="1076"/>
      <pc:docMkLst>
        <pc:docMk/>
      </pc:docMkLst>
      <pc:sldChg chg="modSp">
        <pc:chgData name="John Baumann" userId="S::jcb20i@fsu.edu::8e96b917-5eb3-414e-83da-0805a527b9fc" providerId="AD" clId="Web-{5D2BA162-5EE3-CD06-27C2-709573251262}" dt="2024-10-06T18:19:03.659" v="534" actId="20577"/>
        <pc:sldMkLst>
          <pc:docMk/>
          <pc:sldMk cId="3665579827" sldId="297"/>
        </pc:sldMkLst>
      </pc:sldChg>
      <pc:sldChg chg="modSp">
        <pc:chgData name="John Baumann" userId="S::jcb20i@fsu.edu::8e96b917-5eb3-414e-83da-0805a527b9fc" providerId="AD" clId="Web-{5D2BA162-5EE3-CD06-27C2-709573251262}" dt="2024-10-06T18:01:25.596" v="197" actId="20577"/>
        <pc:sldMkLst>
          <pc:docMk/>
          <pc:sldMk cId="1936017116" sldId="315"/>
        </pc:sldMkLst>
      </pc:sldChg>
      <pc:sldChg chg="addSp delSp modSp add replId">
        <pc:chgData name="John Baumann" userId="S::jcb20i@fsu.edu::8e96b917-5eb3-414e-83da-0805a527b9fc" providerId="AD" clId="Web-{5D2BA162-5EE3-CD06-27C2-709573251262}" dt="2024-10-06T18:46:33.128" v="950" actId="1076"/>
        <pc:sldMkLst>
          <pc:docMk/>
          <pc:sldMk cId="2990350330" sldId="317"/>
        </pc:sldMkLst>
      </pc:sldChg>
    </pc:docChg>
  </pc:docChgLst>
  <pc:docChgLst>
    <pc:chgData name="Anders Snell" userId="S::ams21z@fsu.edu::c32d3cf2-4a72-474d-a08a-e8ab2beac619" providerId="AD" clId="Web-{6BBB1B69-E865-2800-494A-FD4682EF47E8}"/>
    <pc:docChg chg="modSld">
      <pc:chgData name="Anders Snell" userId="S::ams21z@fsu.edu::c32d3cf2-4a72-474d-a08a-e8ab2beac619" providerId="AD" clId="Web-{6BBB1B69-E865-2800-494A-FD4682EF47E8}" dt="2024-10-08T20:02:13.691" v="82" actId="1076"/>
      <pc:docMkLst>
        <pc:docMk/>
      </pc:docMkLst>
      <pc:sldChg chg="addSp delSp modSp">
        <pc:chgData name="Anders Snell" userId="S::ams21z@fsu.edu::c32d3cf2-4a72-474d-a08a-e8ab2beac619" providerId="AD" clId="Web-{6BBB1B69-E865-2800-494A-FD4682EF47E8}" dt="2024-10-08T20:02:13.691" v="82" actId="1076"/>
        <pc:sldMkLst>
          <pc:docMk/>
          <pc:sldMk cId="2244344541" sldId="305"/>
        </pc:sldMkLst>
      </pc:sldChg>
    </pc:docChg>
  </pc:docChgLst>
  <pc:docChgLst>
    <pc:chgData name="Cody Carlson" userId="609fdf51-6566-48e3-9bea-493f89ab2033" providerId="ADAL" clId="{C6359942-D8AF-4CE2-A700-A016877B0D00}"/>
    <pc:docChg chg="undo custSel addSld delSld modSld sldOrd modSection">
      <pc:chgData name="Cody Carlson" userId="609fdf51-6566-48e3-9bea-493f89ab2033" providerId="ADAL" clId="{C6359942-D8AF-4CE2-A700-A016877B0D00}" dt="2024-11-12T21:17:51.328" v="836" actId="1076"/>
      <pc:docMkLst>
        <pc:docMk/>
      </pc:docMkLst>
      <pc:sldChg chg="modSp mod">
        <pc:chgData name="Cody Carlson" userId="609fdf51-6566-48e3-9bea-493f89ab2033" providerId="ADAL" clId="{C6359942-D8AF-4CE2-A700-A016877B0D00}" dt="2024-11-12T20:56:40.953" v="714" actId="20577"/>
        <pc:sldMkLst>
          <pc:docMk/>
          <pc:sldMk cId="1940323037" sldId="290"/>
        </pc:sldMkLst>
        <pc:spChg chg="mod">
          <ac:chgData name="Cody Carlson" userId="609fdf51-6566-48e3-9bea-493f89ab2033" providerId="ADAL" clId="{C6359942-D8AF-4CE2-A700-A016877B0D00}" dt="2024-11-12T20:56:40.953" v="714" actId="20577"/>
          <ac:spMkLst>
            <pc:docMk/>
            <pc:sldMk cId="1940323037" sldId="290"/>
            <ac:spMk id="4" creationId="{94828051-0C2B-C002-268F-F362867D239A}"/>
          </ac:spMkLst>
        </pc:spChg>
      </pc:sldChg>
      <pc:sldChg chg="modSp mod">
        <pc:chgData name="Cody Carlson" userId="609fdf51-6566-48e3-9bea-493f89ab2033" providerId="ADAL" clId="{C6359942-D8AF-4CE2-A700-A016877B0D00}" dt="2024-11-12T20:44:30.230" v="657" actId="20577"/>
        <pc:sldMkLst>
          <pc:docMk/>
          <pc:sldMk cId="142956665" sldId="293"/>
        </pc:sldMkLst>
        <pc:spChg chg="mod">
          <ac:chgData name="Cody Carlson" userId="609fdf51-6566-48e3-9bea-493f89ab2033" providerId="ADAL" clId="{C6359942-D8AF-4CE2-A700-A016877B0D00}" dt="2024-11-12T20:44:30.230" v="657" actId="20577"/>
          <ac:spMkLst>
            <pc:docMk/>
            <pc:sldMk cId="142956665" sldId="293"/>
            <ac:spMk id="9" creationId="{BF4D869D-E7CE-1E30-B25B-7B1B6F6A8247}"/>
          </ac:spMkLst>
        </pc:spChg>
      </pc:sldChg>
      <pc:sldChg chg="modSp mod">
        <pc:chgData name="Cody Carlson" userId="609fdf51-6566-48e3-9bea-493f89ab2033" providerId="ADAL" clId="{C6359942-D8AF-4CE2-A700-A016877B0D00}" dt="2024-11-12T20:44:43.295" v="658"/>
        <pc:sldMkLst>
          <pc:docMk/>
          <pc:sldMk cId="3934060637" sldId="294"/>
        </pc:sldMkLst>
        <pc:spChg chg="mod">
          <ac:chgData name="Cody Carlson" userId="609fdf51-6566-48e3-9bea-493f89ab2033" providerId="ADAL" clId="{C6359942-D8AF-4CE2-A700-A016877B0D00}" dt="2024-11-07T22:08:17.017" v="628" actId="1076"/>
          <ac:spMkLst>
            <pc:docMk/>
            <pc:sldMk cId="3934060637" sldId="294"/>
            <ac:spMk id="25" creationId="{58A3E153-9864-9F76-7BAA-1CF3761369F4}"/>
          </ac:spMkLst>
        </pc:spChg>
        <pc:spChg chg="mod">
          <ac:chgData name="Cody Carlson" userId="609fdf51-6566-48e3-9bea-493f89ab2033" providerId="ADAL" clId="{C6359942-D8AF-4CE2-A700-A016877B0D00}" dt="2024-11-12T20:44:43.295" v="658"/>
          <ac:spMkLst>
            <pc:docMk/>
            <pc:sldMk cId="3934060637" sldId="294"/>
            <ac:spMk id="30" creationId="{6D6E7CAB-3AE4-47F2-A53E-4EABD508C4B4}"/>
          </ac:spMkLst>
        </pc:spChg>
      </pc:sldChg>
      <pc:sldChg chg="modSp mod">
        <pc:chgData name="Cody Carlson" userId="609fdf51-6566-48e3-9bea-493f89ab2033" providerId="ADAL" clId="{C6359942-D8AF-4CE2-A700-A016877B0D00}" dt="2024-11-12T20:44:47.646" v="659"/>
        <pc:sldMkLst>
          <pc:docMk/>
          <pc:sldMk cId="2887185268" sldId="295"/>
        </pc:sldMkLst>
        <pc:spChg chg="mod">
          <ac:chgData name="Cody Carlson" userId="609fdf51-6566-48e3-9bea-493f89ab2033" providerId="ADAL" clId="{C6359942-D8AF-4CE2-A700-A016877B0D00}" dt="2024-11-12T20:44:47.646" v="659"/>
          <ac:spMkLst>
            <pc:docMk/>
            <pc:sldMk cId="2887185268" sldId="295"/>
            <ac:spMk id="18" creationId="{523D3191-F604-8117-38B6-BCED22213D64}"/>
          </ac:spMkLst>
        </pc:spChg>
      </pc:sldChg>
      <pc:sldChg chg="modSp mod">
        <pc:chgData name="Cody Carlson" userId="609fdf51-6566-48e3-9bea-493f89ab2033" providerId="ADAL" clId="{C6359942-D8AF-4CE2-A700-A016877B0D00}" dt="2024-11-12T20:44:56.323" v="661"/>
        <pc:sldMkLst>
          <pc:docMk/>
          <pc:sldMk cId="1852048602" sldId="296"/>
        </pc:sldMkLst>
        <pc:spChg chg="mod">
          <ac:chgData name="Cody Carlson" userId="609fdf51-6566-48e3-9bea-493f89ab2033" providerId="ADAL" clId="{C6359942-D8AF-4CE2-A700-A016877B0D00}" dt="2024-11-12T20:44:56.323" v="661"/>
          <ac:spMkLst>
            <pc:docMk/>
            <pc:sldMk cId="1852048602" sldId="296"/>
            <ac:spMk id="6" creationId="{E422FE9E-52C5-3EA3-7090-E6AC4B401F76}"/>
          </ac:spMkLst>
        </pc:spChg>
      </pc:sldChg>
      <pc:sldChg chg="modSp mod">
        <pc:chgData name="Cody Carlson" userId="609fdf51-6566-48e3-9bea-493f89ab2033" providerId="ADAL" clId="{C6359942-D8AF-4CE2-A700-A016877B0D00}" dt="2024-11-12T20:45:06.423" v="663"/>
        <pc:sldMkLst>
          <pc:docMk/>
          <pc:sldMk cId="1541399928" sldId="303"/>
        </pc:sldMkLst>
        <pc:spChg chg="mod">
          <ac:chgData name="Cody Carlson" userId="609fdf51-6566-48e3-9bea-493f89ab2033" providerId="ADAL" clId="{C6359942-D8AF-4CE2-A700-A016877B0D00}" dt="2024-11-12T20:45:06.423" v="663"/>
          <ac:spMkLst>
            <pc:docMk/>
            <pc:sldMk cId="1541399928" sldId="303"/>
            <ac:spMk id="6" creationId="{3A6E0C55-2A0C-C43E-41E3-30B4EFF394CA}"/>
          </ac:spMkLst>
        </pc:spChg>
      </pc:sldChg>
      <pc:sldChg chg="del">
        <pc:chgData name="Cody Carlson" userId="609fdf51-6566-48e3-9bea-493f89ab2033" providerId="ADAL" clId="{C6359942-D8AF-4CE2-A700-A016877B0D00}" dt="2024-11-12T20:36:16.515" v="645" actId="2696"/>
        <pc:sldMkLst>
          <pc:docMk/>
          <pc:sldMk cId="2244344541" sldId="305"/>
        </pc:sldMkLst>
      </pc:sldChg>
      <pc:sldChg chg="modSp mod">
        <pc:chgData name="Cody Carlson" userId="609fdf51-6566-48e3-9bea-493f89ab2033" providerId="ADAL" clId="{C6359942-D8AF-4CE2-A700-A016877B0D00}" dt="2024-11-12T20:44:52.059" v="660"/>
        <pc:sldMkLst>
          <pc:docMk/>
          <pc:sldMk cId="2527315304" sldId="309"/>
        </pc:sldMkLst>
        <pc:spChg chg="mod">
          <ac:chgData name="Cody Carlson" userId="609fdf51-6566-48e3-9bea-493f89ab2033" providerId="ADAL" clId="{C6359942-D8AF-4CE2-A700-A016877B0D00}" dt="2024-11-12T20:44:52.059" v="660"/>
          <ac:spMkLst>
            <pc:docMk/>
            <pc:sldMk cId="2527315304" sldId="309"/>
            <ac:spMk id="6" creationId="{7023FFE7-11BA-E7DA-8C05-B7B79CEC388C}"/>
          </ac:spMkLst>
        </pc:spChg>
      </pc:sldChg>
      <pc:sldChg chg="del">
        <pc:chgData name="Cody Carlson" userId="609fdf51-6566-48e3-9bea-493f89ab2033" providerId="ADAL" clId="{C6359942-D8AF-4CE2-A700-A016877B0D00}" dt="2024-11-12T20:36:12.767" v="644" actId="2696"/>
        <pc:sldMkLst>
          <pc:docMk/>
          <pc:sldMk cId="505212140" sldId="314"/>
        </pc:sldMkLst>
      </pc:sldChg>
      <pc:sldChg chg="modSp mod">
        <pc:chgData name="Cody Carlson" userId="609fdf51-6566-48e3-9bea-493f89ab2033" providerId="ADAL" clId="{C6359942-D8AF-4CE2-A700-A016877B0D00}" dt="2024-11-12T20:46:35.623" v="695"/>
        <pc:sldMkLst>
          <pc:docMk/>
          <pc:sldMk cId="1265577860" sldId="325"/>
        </pc:sldMkLst>
        <pc:spChg chg="mod">
          <ac:chgData name="Cody Carlson" userId="609fdf51-6566-48e3-9bea-493f89ab2033" providerId="ADAL" clId="{C6359942-D8AF-4CE2-A700-A016877B0D00}" dt="2024-11-12T20:46:35.623" v="695"/>
          <ac:spMkLst>
            <pc:docMk/>
            <pc:sldMk cId="1265577860" sldId="325"/>
            <ac:spMk id="6" creationId="{837FDEF7-1CE7-888F-E263-8D2EC9E5A8C7}"/>
          </ac:spMkLst>
        </pc:spChg>
      </pc:sldChg>
      <pc:sldChg chg="modSp mod">
        <pc:chgData name="Cody Carlson" userId="609fdf51-6566-48e3-9bea-493f89ab2033" providerId="ADAL" clId="{C6359942-D8AF-4CE2-A700-A016877B0D00}" dt="2024-11-12T20:46:42.346" v="696"/>
        <pc:sldMkLst>
          <pc:docMk/>
          <pc:sldMk cId="3131390581" sldId="326"/>
        </pc:sldMkLst>
        <pc:spChg chg="mod">
          <ac:chgData name="Cody Carlson" userId="609fdf51-6566-48e3-9bea-493f89ab2033" providerId="ADAL" clId="{C6359942-D8AF-4CE2-A700-A016877B0D00}" dt="2024-11-12T20:46:42.346" v="696"/>
          <ac:spMkLst>
            <pc:docMk/>
            <pc:sldMk cId="3131390581" sldId="326"/>
            <ac:spMk id="6" creationId="{E5255907-E482-0CE0-2DAB-B3D198D2AF6A}"/>
          </ac:spMkLst>
        </pc:spChg>
      </pc:sldChg>
      <pc:sldChg chg="modSp mod">
        <pc:chgData name="Cody Carlson" userId="609fdf51-6566-48e3-9bea-493f89ab2033" providerId="ADAL" clId="{C6359942-D8AF-4CE2-A700-A016877B0D00}" dt="2024-11-12T20:46:48.952" v="697"/>
        <pc:sldMkLst>
          <pc:docMk/>
          <pc:sldMk cId="285178807" sldId="327"/>
        </pc:sldMkLst>
        <pc:spChg chg="mod">
          <ac:chgData name="Cody Carlson" userId="609fdf51-6566-48e3-9bea-493f89ab2033" providerId="ADAL" clId="{C6359942-D8AF-4CE2-A700-A016877B0D00}" dt="2024-11-12T20:46:48.952" v="697"/>
          <ac:spMkLst>
            <pc:docMk/>
            <pc:sldMk cId="285178807" sldId="327"/>
            <ac:spMk id="6" creationId="{D5D95DBC-C7E5-3C6E-1062-7B69E85843DA}"/>
          </ac:spMkLst>
        </pc:spChg>
      </pc:sldChg>
      <pc:sldChg chg="addSp modSp mod ord">
        <pc:chgData name="Cody Carlson" userId="609fdf51-6566-48e3-9bea-493f89ab2033" providerId="ADAL" clId="{C6359942-D8AF-4CE2-A700-A016877B0D00}" dt="2024-11-12T20:45:17.856" v="664"/>
        <pc:sldMkLst>
          <pc:docMk/>
          <pc:sldMk cId="3803331518" sldId="332"/>
        </pc:sldMkLst>
        <pc:spChg chg="mod">
          <ac:chgData name="Cody Carlson" userId="609fdf51-6566-48e3-9bea-493f89ab2033" providerId="ADAL" clId="{C6359942-D8AF-4CE2-A700-A016877B0D00}" dt="2024-11-12T20:45:17.856" v="664"/>
          <ac:spMkLst>
            <pc:docMk/>
            <pc:sldMk cId="3803331518" sldId="332"/>
            <ac:spMk id="3" creationId="{2302089C-AE04-F658-BAC9-C57D4DF3D3B4}"/>
          </ac:spMkLst>
        </pc:spChg>
        <pc:spChg chg="add mod">
          <ac:chgData name="Cody Carlson" userId="609fdf51-6566-48e3-9bea-493f89ab2033" providerId="ADAL" clId="{C6359942-D8AF-4CE2-A700-A016877B0D00}" dt="2024-11-12T20:34:11.275" v="643" actId="1076"/>
          <ac:spMkLst>
            <pc:docMk/>
            <pc:sldMk cId="3803331518" sldId="332"/>
            <ac:spMk id="4" creationId="{9EFC619C-0C46-6963-3708-B01769164073}"/>
          </ac:spMkLst>
        </pc:spChg>
        <pc:spChg chg="mod">
          <ac:chgData name="Cody Carlson" userId="609fdf51-6566-48e3-9bea-493f89ab2033" providerId="ADAL" clId="{C6359942-D8AF-4CE2-A700-A016877B0D00}" dt="2024-11-12T20:33:38.480" v="640" actId="20578"/>
          <ac:spMkLst>
            <pc:docMk/>
            <pc:sldMk cId="3803331518" sldId="332"/>
            <ac:spMk id="63" creationId="{2E0BF6D3-EB35-B675-5070-2B18F862A793}"/>
          </ac:spMkLst>
        </pc:spChg>
      </pc:sldChg>
      <pc:sldChg chg="modSp mod">
        <pc:chgData name="Cody Carlson" userId="609fdf51-6566-48e3-9bea-493f89ab2033" providerId="ADAL" clId="{C6359942-D8AF-4CE2-A700-A016877B0D00}" dt="2024-11-12T20:47:46.401" v="701" actId="20577"/>
        <pc:sldMkLst>
          <pc:docMk/>
          <pc:sldMk cId="3641443114" sldId="333"/>
        </pc:sldMkLst>
        <pc:spChg chg="mod">
          <ac:chgData name="Cody Carlson" userId="609fdf51-6566-48e3-9bea-493f89ab2033" providerId="ADAL" clId="{C6359942-D8AF-4CE2-A700-A016877B0D00}" dt="2024-11-12T20:45:02.151" v="662"/>
          <ac:spMkLst>
            <pc:docMk/>
            <pc:sldMk cId="3641443114" sldId="333"/>
            <ac:spMk id="6" creationId="{837FDEF7-1CE7-888F-E263-8D2EC9E5A8C7}"/>
          </ac:spMkLst>
        </pc:spChg>
        <pc:spChg chg="mod">
          <ac:chgData name="Cody Carlson" userId="609fdf51-6566-48e3-9bea-493f89ab2033" providerId="ADAL" clId="{C6359942-D8AF-4CE2-A700-A016877B0D00}" dt="2024-11-12T20:47:46.401" v="701" actId="20577"/>
          <ac:spMkLst>
            <pc:docMk/>
            <pc:sldMk cId="3641443114" sldId="333"/>
            <ac:spMk id="33" creationId="{972B7962-8FA8-C674-E561-5437226E8E13}"/>
          </ac:spMkLst>
        </pc:spChg>
        <pc:spChg chg="mod">
          <ac:chgData name="Cody Carlson" userId="609fdf51-6566-48e3-9bea-493f89ab2033" providerId="ADAL" clId="{C6359942-D8AF-4CE2-A700-A016877B0D00}" dt="2024-11-12T20:47:43.540" v="699" actId="20577"/>
          <ac:spMkLst>
            <pc:docMk/>
            <pc:sldMk cId="3641443114" sldId="333"/>
            <ac:spMk id="39" creationId="{BDB648E0-16D1-E7AC-886C-09D0A42AB324}"/>
          </ac:spMkLst>
        </pc:spChg>
      </pc:sldChg>
      <pc:sldChg chg="addSp modSp mod">
        <pc:chgData name="Cody Carlson" userId="609fdf51-6566-48e3-9bea-493f89ab2033" providerId="ADAL" clId="{C6359942-D8AF-4CE2-A700-A016877B0D00}" dt="2024-11-12T20:45:45.840" v="684" actId="20577"/>
        <pc:sldMkLst>
          <pc:docMk/>
          <pc:sldMk cId="443137236" sldId="336"/>
        </pc:sldMkLst>
        <pc:spChg chg="add mod">
          <ac:chgData name="Cody Carlson" userId="609fdf51-6566-48e3-9bea-493f89ab2033" providerId="ADAL" clId="{C6359942-D8AF-4CE2-A700-A016877B0D00}" dt="2024-11-07T21:51:49.338" v="505" actId="14100"/>
          <ac:spMkLst>
            <pc:docMk/>
            <pc:sldMk cId="443137236" sldId="336"/>
            <ac:spMk id="2" creationId="{9CF324DE-ED04-8FE4-0A6D-6B351BB37052}"/>
          </ac:spMkLst>
        </pc:spChg>
        <pc:spChg chg="mod">
          <ac:chgData name="Cody Carlson" userId="609fdf51-6566-48e3-9bea-493f89ab2033" providerId="ADAL" clId="{C6359942-D8AF-4CE2-A700-A016877B0D00}" dt="2024-11-12T20:45:45.840" v="684" actId="20577"/>
          <ac:spMkLst>
            <pc:docMk/>
            <pc:sldMk cId="443137236" sldId="336"/>
            <ac:spMk id="6" creationId="{95E3B2AE-423A-38CB-28AF-A71FA83A4048}"/>
          </ac:spMkLst>
        </pc:spChg>
        <pc:inkChg chg="add">
          <ac:chgData name="Cody Carlson" userId="609fdf51-6566-48e3-9bea-493f89ab2033" providerId="ADAL" clId="{C6359942-D8AF-4CE2-A700-A016877B0D00}" dt="2024-11-07T22:02:34.842" v="626" actId="9405"/>
          <ac:inkMkLst>
            <pc:docMk/>
            <pc:sldMk cId="443137236" sldId="336"/>
            <ac:inkMk id="18" creationId="{B33A4B47-65B0-B0A3-6B32-BF4175B479CC}"/>
          </ac:inkMkLst>
        </pc:inkChg>
        <pc:inkChg chg="add">
          <ac:chgData name="Cody Carlson" userId="609fdf51-6566-48e3-9bea-493f89ab2033" providerId="ADAL" clId="{C6359942-D8AF-4CE2-A700-A016877B0D00}" dt="2024-11-07T22:02:37.637" v="627" actId="9405"/>
          <ac:inkMkLst>
            <pc:docMk/>
            <pc:sldMk cId="443137236" sldId="336"/>
            <ac:inkMk id="19" creationId="{FDB2C9C6-8B49-8514-2DC9-E6B96F168146}"/>
          </ac:inkMkLst>
        </pc:inkChg>
      </pc:sldChg>
      <pc:sldChg chg="del ord modAnim">
        <pc:chgData name="Cody Carlson" userId="609fdf51-6566-48e3-9bea-493f89ab2033" providerId="ADAL" clId="{C6359942-D8AF-4CE2-A700-A016877B0D00}" dt="2024-11-07T21:31:15.722" v="330" actId="2696"/>
        <pc:sldMkLst>
          <pc:docMk/>
          <pc:sldMk cId="899677678" sldId="337"/>
        </pc:sldMkLst>
      </pc:sldChg>
      <pc:sldChg chg="addSp delSp modSp del mod ord">
        <pc:chgData name="Cody Carlson" userId="609fdf51-6566-48e3-9bea-493f89ab2033" providerId="ADAL" clId="{C6359942-D8AF-4CE2-A700-A016877B0D00}" dt="2024-11-07T21:37:45.545" v="375" actId="2696"/>
        <pc:sldMkLst>
          <pc:docMk/>
          <pc:sldMk cId="3762363369" sldId="338"/>
        </pc:sldMkLst>
      </pc:sldChg>
      <pc:sldChg chg="del">
        <pc:chgData name="Cody Carlson" userId="609fdf51-6566-48e3-9bea-493f89ab2033" providerId="ADAL" clId="{C6359942-D8AF-4CE2-A700-A016877B0D00}" dt="2024-11-07T21:03:54.992" v="229" actId="2696"/>
        <pc:sldMkLst>
          <pc:docMk/>
          <pc:sldMk cId="1321085558" sldId="339"/>
        </pc:sldMkLst>
      </pc:sldChg>
      <pc:sldChg chg="delSp modSp del ord">
        <pc:chgData name="Cody Carlson" userId="609fdf51-6566-48e3-9bea-493f89ab2033" providerId="ADAL" clId="{C6359942-D8AF-4CE2-A700-A016877B0D00}" dt="2024-11-07T21:41:54.794" v="413" actId="2696"/>
        <pc:sldMkLst>
          <pc:docMk/>
          <pc:sldMk cId="4040537318" sldId="340"/>
        </pc:sldMkLst>
      </pc:sldChg>
      <pc:sldChg chg="del">
        <pc:chgData name="Cody Carlson" userId="609fdf51-6566-48e3-9bea-493f89ab2033" providerId="ADAL" clId="{C6359942-D8AF-4CE2-A700-A016877B0D00}" dt="2024-11-07T21:03:58.279" v="230" actId="2696"/>
        <pc:sldMkLst>
          <pc:docMk/>
          <pc:sldMk cId="2198365435" sldId="341"/>
        </pc:sldMkLst>
      </pc:sldChg>
      <pc:sldChg chg="modSp mod modAnim">
        <pc:chgData name="Cody Carlson" userId="609fdf51-6566-48e3-9bea-493f89ab2033" providerId="ADAL" clId="{C6359942-D8AF-4CE2-A700-A016877B0D00}" dt="2024-11-07T20:40:47.530" v="26"/>
        <pc:sldMkLst>
          <pc:docMk/>
          <pc:sldMk cId="1170329479" sldId="342"/>
        </pc:sldMkLst>
        <pc:picChg chg="mod">
          <ac:chgData name="Cody Carlson" userId="609fdf51-6566-48e3-9bea-493f89ab2033" providerId="ADAL" clId="{C6359942-D8AF-4CE2-A700-A016877B0D00}" dt="2024-11-07T20:35:19.169" v="10" actId="688"/>
          <ac:picMkLst>
            <pc:docMk/>
            <pc:sldMk cId="1170329479" sldId="342"/>
            <ac:picMk id="23" creationId="{F21EE50B-3E34-0247-9D00-BF678AED239E}"/>
          </ac:picMkLst>
        </pc:picChg>
      </pc:sldChg>
      <pc:sldChg chg="delSp modSp del ord">
        <pc:chgData name="Cody Carlson" userId="609fdf51-6566-48e3-9bea-493f89ab2033" providerId="ADAL" clId="{C6359942-D8AF-4CE2-A700-A016877B0D00}" dt="2024-11-07T21:45:07.190" v="446" actId="2696"/>
        <pc:sldMkLst>
          <pc:docMk/>
          <pc:sldMk cId="2747900643" sldId="345"/>
        </pc:sldMkLst>
      </pc:sldChg>
      <pc:sldChg chg="delSp modSp modAnim">
        <pc:chgData name="Cody Carlson" userId="609fdf51-6566-48e3-9bea-493f89ab2033" providerId="ADAL" clId="{C6359942-D8AF-4CE2-A700-A016877B0D00}" dt="2024-11-07T21:11:22.532" v="242"/>
        <pc:sldMkLst>
          <pc:docMk/>
          <pc:sldMk cId="3686018832" sldId="346"/>
        </pc:sldMkLst>
      </pc:sldChg>
      <pc:sldChg chg="modSp mod">
        <pc:chgData name="Cody Carlson" userId="609fdf51-6566-48e3-9bea-493f89ab2033" providerId="ADAL" clId="{C6359942-D8AF-4CE2-A700-A016877B0D00}" dt="2024-11-12T20:45:57.126" v="688" actId="20577"/>
        <pc:sldMkLst>
          <pc:docMk/>
          <pc:sldMk cId="756063257" sldId="347"/>
        </pc:sldMkLst>
        <pc:spChg chg="mod">
          <ac:chgData name="Cody Carlson" userId="609fdf51-6566-48e3-9bea-493f89ab2033" providerId="ADAL" clId="{C6359942-D8AF-4CE2-A700-A016877B0D00}" dt="2024-11-12T20:45:57.126" v="688" actId="20577"/>
          <ac:spMkLst>
            <pc:docMk/>
            <pc:sldMk cId="756063257" sldId="347"/>
            <ac:spMk id="6" creationId="{95E3B2AE-423A-38CB-28AF-A71FA83A4048}"/>
          </ac:spMkLst>
        </pc:spChg>
      </pc:sldChg>
      <pc:sldChg chg="modSp mod">
        <pc:chgData name="Cody Carlson" userId="609fdf51-6566-48e3-9bea-493f89ab2033" providerId="ADAL" clId="{C6359942-D8AF-4CE2-A700-A016877B0D00}" dt="2024-11-12T20:45:29.363" v="678" actId="20577"/>
        <pc:sldMkLst>
          <pc:docMk/>
          <pc:sldMk cId="234442030" sldId="348"/>
        </pc:sldMkLst>
        <pc:spChg chg="mod">
          <ac:chgData name="Cody Carlson" userId="609fdf51-6566-48e3-9bea-493f89ab2033" providerId="ADAL" clId="{C6359942-D8AF-4CE2-A700-A016877B0D00}" dt="2024-11-12T20:45:29.363" v="678" actId="20577"/>
          <ac:spMkLst>
            <pc:docMk/>
            <pc:sldMk cId="234442030" sldId="348"/>
            <ac:spMk id="6" creationId="{2FB34540-D1A7-C47D-2540-74B51CDB7469}"/>
          </ac:spMkLst>
        </pc:spChg>
      </pc:sldChg>
      <pc:sldChg chg="modSp mod">
        <pc:chgData name="Cody Carlson" userId="609fdf51-6566-48e3-9bea-493f89ab2033" providerId="ADAL" clId="{C6359942-D8AF-4CE2-A700-A016877B0D00}" dt="2024-11-12T20:51:09.829" v="713" actId="20577"/>
        <pc:sldMkLst>
          <pc:docMk/>
          <pc:sldMk cId="385958910" sldId="349"/>
        </pc:sldMkLst>
        <pc:spChg chg="mod">
          <ac:chgData name="Cody Carlson" userId="609fdf51-6566-48e3-9bea-493f89ab2033" providerId="ADAL" clId="{C6359942-D8AF-4CE2-A700-A016877B0D00}" dt="2024-11-12T20:45:35.624" v="680" actId="20577"/>
          <ac:spMkLst>
            <pc:docMk/>
            <pc:sldMk cId="385958910" sldId="349"/>
            <ac:spMk id="6" creationId="{29614026-059F-4883-8AE7-09C013FF83D9}"/>
          </ac:spMkLst>
        </pc:spChg>
        <pc:spChg chg="mod">
          <ac:chgData name="Cody Carlson" userId="609fdf51-6566-48e3-9bea-493f89ab2033" providerId="ADAL" clId="{C6359942-D8AF-4CE2-A700-A016877B0D00}" dt="2024-11-12T20:51:09.829" v="713" actId="20577"/>
          <ac:spMkLst>
            <pc:docMk/>
            <pc:sldMk cId="385958910" sldId="349"/>
            <ac:spMk id="10" creationId="{B1766E96-2BBE-83B4-A607-180454578ABA}"/>
          </ac:spMkLst>
        </pc:spChg>
      </pc:sldChg>
      <pc:sldChg chg="modSp mod">
        <pc:chgData name="Cody Carlson" userId="609fdf51-6566-48e3-9bea-493f89ab2033" providerId="ADAL" clId="{C6359942-D8AF-4CE2-A700-A016877B0D00}" dt="2024-11-12T20:45:40.836" v="682" actId="20577"/>
        <pc:sldMkLst>
          <pc:docMk/>
          <pc:sldMk cId="3222984929" sldId="350"/>
        </pc:sldMkLst>
        <pc:spChg chg="mod">
          <ac:chgData name="Cody Carlson" userId="609fdf51-6566-48e3-9bea-493f89ab2033" providerId="ADAL" clId="{C6359942-D8AF-4CE2-A700-A016877B0D00}" dt="2024-11-07T21:01:05.767" v="228" actId="1076"/>
          <ac:spMkLst>
            <pc:docMk/>
            <pc:sldMk cId="3222984929" sldId="350"/>
            <ac:spMk id="2" creationId="{A466A357-6FB7-D73D-DF8A-245820E2CE55}"/>
          </ac:spMkLst>
        </pc:spChg>
        <pc:spChg chg="mod">
          <ac:chgData name="Cody Carlson" userId="609fdf51-6566-48e3-9bea-493f89ab2033" providerId="ADAL" clId="{C6359942-D8AF-4CE2-A700-A016877B0D00}" dt="2024-11-12T20:45:40.836" v="682" actId="20577"/>
          <ac:spMkLst>
            <pc:docMk/>
            <pc:sldMk cId="3222984929" sldId="350"/>
            <ac:spMk id="6" creationId="{99F17078-FB8B-5BA6-5029-F89AAE1E0C55}"/>
          </ac:spMkLst>
        </pc:spChg>
        <pc:picChg chg="mod">
          <ac:chgData name="Cody Carlson" userId="609fdf51-6566-48e3-9bea-493f89ab2033" providerId="ADAL" clId="{C6359942-D8AF-4CE2-A700-A016877B0D00}" dt="2024-11-07T21:00:58.415" v="227" actId="1076"/>
          <ac:picMkLst>
            <pc:docMk/>
            <pc:sldMk cId="3222984929" sldId="350"/>
            <ac:picMk id="7" creationId="{609F7E8F-B161-B71D-4557-486E631FEF11}"/>
          </ac:picMkLst>
        </pc:picChg>
      </pc:sldChg>
      <pc:sldChg chg="delSp modSp mod">
        <pc:chgData name="Cody Carlson" userId="609fdf51-6566-48e3-9bea-493f89ab2033" providerId="ADAL" clId="{C6359942-D8AF-4CE2-A700-A016877B0D00}" dt="2024-11-12T21:03:04.634" v="795" actId="5793"/>
        <pc:sldMkLst>
          <pc:docMk/>
          <pc:sldMk cId="2471572376" sldId="352"/>
        </pc:sldMkLst>
        <pc:spChg chg="mod">
          <ac:chgData name="Cody Carlson" userId="609fdf51-6566-48e3-9bea-493f89ab2033" providerId="ADAL" clId="{C6359942-D8AF-4CE2-A700-A016877B0D00}" dt="2024-11-12T20:45:23.216" v="666" actId="20577"/>
          <ac:spMkLst>
            <pc:docMk/>
            <pc:sldMk cId="2471572376" sldId="352"/>
            <ac:spMk id="6" creationId="{95E3B2AE-423A-38CB-28AF-A71FA83A4048}"/>
          </ac:spMkLst>
        </pc:spChg>
        <pc:spChg chg="mod topLvl">
          <ac:chgData name="Cody Carlson" userId="609fdf51-6566-48e3-9bea-493f89ab2033" providerId="ADAL" clId="{C6359942-D8AF-4CE2-A700-A016877B0D00}" dt="2024-11-12T20:50:20.879" v="710" actId="1076"/>
          <ac:spMkLst>
            <pc:docMk/>
            <pc:sldMk cId="2471572376" sldId="352"/>
            <ac:spMk id="7" creationId="{7DE1C7DF-79D5-5CE6-D353-18F4927C4195}"/>
          </ac:spMkLst>
        </pc:spChg>
        <pc:spChg chg="mod topLvl">
          <ac:chgData name="Cody Carlson" userId="609fdf51-6566-48e3-9bea-493f89ab2033" providerId="ADAL" clId="{C6359942-D8AF-4CE2-A700-A016877B0D00}" dt="2024-11-12T20:50:20.879" v="710" actId="1076"/>
          <ac:spMkLst>
            <pc:docMk/>
            <pc:sldMk cId="2471572376" sldId="352"/>
            <ac:spMk id="8" creationId="{2A6A2EBF-2D37-B4F5-A144-A24222A8F11C}"/>
          </ac:spMkLst>
        </pc:spChg>
        <pc:spChg chg="mod topLvl">
          <ac:chgData name="Cody Carlson" userId="609fdf51-6566-48e3-9bea-493f89ab2033" providerId="ADAL" clId="{C6359942-D8AF-4CE2-A700-A016877B0D00}" dt="2024-11-12T20:50:27.617" v="711" actId="1076"/>
          <ac:spMkLst>
            <pc:docMk/>
            <pc:sldMk cId="2471572376" sldId="352"/>
            <ac:spMk id="9" creationId="{2067D658-F919-AB4B-DA30-D080DE900489}"/>
          </ac:spMkLst>
        </pc:spChg>
        <pc:spChg chg="mod topLvl">
          <ac:chgData name="Cody Carlson" userId="609fdf51-6566-48e3-9bea-493f89ab2033" providerId="ADAL" clId="{C6359942-D8AF-4CE2-A700-A016877B0D00}" dt="2024-11-12T21:03:04.634" v="795" actId="5793"/>
          <ac:spMkLst>
            <pc:docMk/>
            <pc:sldMk cId="2471572376" sldId="352"/>
            <ac:spMk id="10" creationId="{D438F583-3F8D-28F8-15DD-7E63D55B1D93}"/>
          </ac:spMkLst>
        </pc:spChg>
        <pc:spChg chg="mod topLvl">
          <ac:chgData name="Cody Carlson" userId="609fdf51-6566-48e3-9bea-493f89ab2033" providerId="ADAL" clId="{C6359942-D8AF-4CE2-A700-A016877B0D00}" dt="2024-11-12T20:50:27.617" v="711" actId="1076"/>
          <ac:spMkLst>
            <pc:docMk/>
            <pc:sldMk cId="2471572376" sldId="352"/>
            <ac:spMk id="11" creationId="{CDCB4DC5-823B-5664-ECD7-79A53254B1C2}"/>
          </ac:spMkLst>
        </pc:spChg>
        <pc:spChg chg="mod topLvl">
          <ac:chgData name="Cody Carlson" userId="609fdf51-6566-48e3-9bea-493f89ab2033" providerId="ADAL" clId="{C6359942-D8AF-4CE2-A700-A016877B0D00}" dt="2024-11-12T20:50:27.617" v="711" actId="1076"/>
          <ac:spMkLst>
            <pc:docMk/>
            <pc:sldMk cId="2471572376" sldId="352"/>
            <ac:spMk id="12" creationId="{ACFE3037-22D8-BB20-0DA4-EEC6D848AB8E}"/>
          </ac:spMkLst>
        </pc:spChg>
        <pc:spChg chg="mod topLvl">
          <ac:chgData name="Cody Carlson" userId="609fdf51-6566-48e3-9bea-493f89ab2033" providerId="ADAL" clId="{C6359942-D8AF-4CE2-A700-A016877B0D00}" dt="2024-11-12T20:49:24.831" v="703" actId="165"/>
          <ac:spMkLst>
            <pc:docMk/>
            <pc:sldMk cId="2471572376" sldId="352"/>
            <ac:spMk id="13" creationId="{06A1C103-25A4-62BD-1A9A-70287E5AB3D8}"/>
          </ac:spMkLst>
        </pc:spChg>
        <pc:spChg chg="mod topLvl">
          <ac:chgData name="Cody Carlson" userId="609fdf51-6566-48e3-9bea-493f89ab2033" providerId="ADAL" clId="{C6359942-D8AF-4CE2-A700-A016877B0D00}" dt="2024-11-12T20:49:24.831" v="703" actId="165"/>
          <ac:spMkLst>
            <pc:docMk/>
            <pc:sldMk cId="2471572376" sldId="352"/>
            <ac:spMk id="14" creationId="{C8589046-68A2-44DF-5F94-2380532D06C0}"/>
          </ac:spMkLst>
        </pc:spChg>
        <pc:spChg chg="mod topLvl">
          <ac:chgData name="Cody Carlson" userId="609fdf51-6566-48e3-9bea-493f89ab2033" providerId="ADAL" clId="{C6359942-D8AF-4CE2-A700-A016877B0D00}" dt="2024-11-12T20:49:24.831" v="703" actId="165"/>
          <ac:spMkLst>
            <pc:docMk/>
            <pc:sldMk cId="2471572376" sldId="352"/>
            <ac:spMk id="15" creationId="{51369426-B43F-86C9-18CE-310E33E8DD31}"/>
          </ac:spMkLst>
        </pc:spChg>
        <pc:spChg chg="mod topLvl">
          <ac:chgData name="Cody Carlson" userId="609fdf51-6566-48e3-9bea-493f89ab2033" providerId="ADAL" clId="{C6359942-D8AF-4CE2-A700-A016877B0D00}" dt="2024-11-12T21:01:53.305" v="771" actId="20577"/>
          <ac:spMkLst>
            <pc:docMk/>
            <pc:sldMk cId="2471572376" sldId="352"/>
            <ac:spMk id="16" creationId="{902FB564-D88F-355A-DDC4-8CD495E44546}"/>
          </ac:spMkLst>
        </pc:spChg>
      </pc:sldChg>
      <pc:sldChg chg="addSp delSp modSp add mod ord delAnim">
        <pc:chgData name="Cody Carlson" userId="609fdf51-6566-48e3-9bea-493f89ab2033" providerId="ADAL" clId="{C6359942-D8AF-4CE2-A700-A016877B0D00}" dt="2024-11-07T21:30:32.468" v="326" actId="21"/>
        <pc:sldMkLst>
          <pc:docMk/>
          <pc:sldMk cId="3018425928" sldId="354"/>
        </pc:sldMkLst>
        <pc:spChg chg="add mod">
          <ac:chgData name="Cody Carlson" userId="609fdf51-6566-48e3-9bea-493f89ab2033" providerId="ADAL" clId="{C6359942-D8AF-4CE2-A700-A016877B0D00}" dt="2024-11-07T21:15:56.293" v="267" actId="207"/>
          <ac:spMkLst>
            <pc:docMk/>
            <pc:sldMk cId="3018425928" sldId="354"/>
            <ac:spMk id="2" creationId="{7B445ABC-D549-6935-F42C-36D72FF4908C}"/>
          </ac:spMkLst>
        </pc:spChg>
        <pc:spChg chg="add mod">
          <ac:chgData name="Cody Carlson" userId="609fdf51-6566-48e3-9bea-493f89ab2033" providerId="ADAL" clId="{C6359942-D8AF-4CE2-A700-A016877B0D00}" dt="2024-11-07T21:15:56.293" v="267" actId="207"/>
          <ac:spMkLst>
            <pc:docMk/>
            <pc:sldMk cId="3018425928" sldId="354"/>
            <ac:spMk id="7" creationId="{FCEC3BED-DA17-68C5-8D71-E3ECA37980AE}"/>
          </ac:spMkLst>
        </pc:spChg>
        <pc:spChg chg="add mod">
          <ac:chgData name="Cody Carlson" userId="609fdf51-6566-48e3-9bea-493f89ab2033" providerId="ADAL" clId="{C6359942-D8AF-4CE2-A700-A016877B0D00}" dt="2024-11-07T21:15:56.293" v="267" actId="207"/>
          <ac:spMkLst>
            <pc:docMk/>
            <pc:sldMk cId="3018425928" sldId="354"/>
            <ac:spMk id="12" creationId="{1A02C6AD-1E25-7B0F-27C1-18376B8D7E56}"/>
          </ac:spMkLst>
        </pc:spChg>
        <pc:spChg chg="add mod">
          <ac:chgData name="Cody Carlson" userId="609fdf51-6566-48e3-9bea-493f89ab2033" providerId="ADAL" clId="{C6359942-D8AF-4CE2-A700-A016877B0D00}" dt="2024-11-07T21:15:56.293" v="267" actId="207"/>
          <ac:spMkLst>
            <pc:docMk/>
            <pc:sldMk cId="3018425928" sldId="354"/>
            <ac:spMk id="13" creationId="{3920D566-26C3-314F-53E5-CFE482CAD97C}"/>
          </ac:spMkLst>
        </pc:spChg>
        <pc:picChg chg="add mod">
          <ac:chgData name="Cody Carlson" userId="609fdf51-6566-48e3-9bea-493f89ab2033" providerId="ADAL" clId="{C6359942-D8AF-4CE2-A700-A016877B0D00}" dt="2024-11-07T21:16:57.460" v="269" actId="1076"/>
          <ac:picMkLst>
            <pc:docMk/>
            <pc:sldMk cId="3018425928" sldId="354"/>
            <ac:picMk id="15" creationId="{EE17ECA4-B9CB-4305-B4D5-D296B6B58AF8}"/>
          </ac:picMkLst>
        </pc:picChg>
        <pc:picChg chg="add mod">
          <ac:chgData name="Cody Carlson" userId="609fdf51-6566-48e3-9bea-493f89ab2033" providerId="ADAL" clId="{C6359942-D8AF-4CE2-A700-A016877B0D00}" dt="2024-11-07T21:18:26.789" v="271" actId="1076"/>
          <ac:picMkLst>
            <pc:docMk/>
            <pc:sldMk cId="3018425928" sldId="354"/>
            <ac:picMk id="17" creationId="{B1723882-8E9D-F1A8-7771-2CFB5AF6E5E1}"/>
          </ac:picMkLst>
        </pc:picChg>
        <pc:picChg chg="add mod">
          <ac:chgData name="Cody Carlson" userId="609fdf51-6566-48e3-9bea-493f89ab2033" providerId="ADAL" clId="{C6359942-D8AF-4CE2-A700-A016877B0D00}" dt="2024-11-07T21:19:15.252" v="273" actId="1076"/>
          <ac:picMkLst>
            <pc:docMk/>
            <pc:sldMk cId="3018425928" sldId="354"/>
            <ac:picMk id="19" creationId="{3A5E1B76-01BD-3F44-7D95-C3D48DD618B8}"/>
          </ac:picMkLst>
        </pc:picChg>
        <pc:picChg chg="add mod">
          <ac:chgData name="Cody Carlson" userId="609fdf51-6566-48e3-9bea-493f89ab2033" providerId="ADAL" clId="{C6359942-D8AF-4CE2-A700-A016877B0D00}" dt="2024-11-07T21:19:36.468" v="275" actId="1076"/>
          <ac:picMkLst>
            <pc:docMk/>
            <pc:sldMk cId="3018425928" sldId="354"/>
            <ac:picMk id="21" creationId="{B263B745-3E81-A921-A894-DC4C130FA4BD}"/>
          </ac:picMkLst>
        </pc:picChg>
      </pc:sldChg>
      <pc:sldChg chg="modSp mod">
        <pc:chgData name="Cody Carlson" userId="609fdf51-6566-48e3-9bea-493f89ab2033" providerId="ADAL" clId="{C6359942-D8AF-4CE2-A700-A016877B0D00}" dt="2024-11-12T20:46:28.870" v="694" actId="14100"/>
        <pc:sldMkLst>
          <pc:docMk/>
          <pc:sldMk cId="3323658998" sldId="355"/>
        </pc:sldMkLst>
        <pc:spChg chg="mod">
          <ac:chgData name="Cody Carlson" userId="609fdf51-6566-48e3-9bea-493f89ab2033" providerId="ADAL" clId="{C6359942-D8AF-4CE2-A700-A016877B0D00}" dt="2024-11-07T21:45:37.771" v="460" actId="20577"/>
          <ac:spMkLst>
            <pc:docMk/>
            <pc:sldMk cId="3323658998" sldId="355"/>
            <ac:spMk id="5" creationId="{DB3C228E-689E-B9DC-9FA4-87E376BB138A}"/>
          </ac:spMkLst>
        </pc:spChg>
        <pc:spChg chg="mod">
          <ac:chgData name="Cody Carlson" userId="609fdf51-6566-48e3-9bea-493f89ab2033" providerId="ADAL" clId="{C6359942-D8AF-4CE2-A700-A016877B0D00}" dt="2024-11-12T20:46:28.870" v="694" actId="14100"/>
          <ac:spMkLst>
            <pc:docMk/>
            <pc:sldMk cId="3323658998" sldId="355"/>
            <ac:spMk id="15" creationId="{6E3571C9-ED7E-91A9-9417-CB376FD25107}"/>
          </ac:spMkLst>
        </pc:spChg>
      </pc:sldChg>
      <pc:sldChg chg="addSp delSp modSp add mod delAnim modAnim">
        <pc:chgData name="Cody Carlson" userId="609fdf51-6566-48e3-9bea-493f89ab2033" providerId="ADAL" clId="{C6359942-D8AF-4CE2-A700-A016877B0D00}" dt="2024-11-07T21:30:40.377" v="328" actId="21"/>
        <pc:sldMkLst>
          <pc:docMk/>
          <pc:sldMk cId="3969079887" sldId="356"/>
        </pc:sldMkLst>
        <pc:spChg chg="mod">
          <ac:chgData name="Cody Carlson" userId="609fdf51-6566-48e3-9bea-493f89ab2033" providerId="ADAL" clId="{C6359942-D8AF-4CE2-A700-A016877B0D00}" dt="2024-11-07T21:22:37.748" v="290" actId="164"/>
          <ac:spMkLst>
            <pc:docMk/>
            <pc:sldMk cId="3969079887" sldId="356"/>
            <ac:spMk id="2" creationId="{FB721CD6-BE3D-E8D9-5035-30DE65F9A828}"/>
          </ac:spMkLst>
        </pc:spChg>
        <pc:spChg chg="add mod">
          <ac:chgData name="Cody Carlson" userId="609fdf51-6566-48e3-9bea-493f89ab2033" providerId="ADAL" clId="{C6359942-D8AF-4CE2-A700-A016877B0D00}" dt="2024-11-07T21:30:36.790" v="327"/>
          <ac:spMkLst>
            <pc:docMk/>
            <pc:sldMk cId="3969079887" sldId="356"/>
            <ac:spMk id="22" creationId="{61DF28E5-27BE-76C4-E718-B33CD94B4A21}"/>
          </ac:spMkLst>
        </pc:spChg>
        <pc:grpChg chg="add mod">
          <ac:chgData name="Cody Carlson" userId="609fdf51-6566-48e3-9bea-493f89ab2033" providerId="ADAL" clId="{C6359942-D8AF-4CE2-A700-A016877B0D00}" dt="2024-11-07T21:22:37.748" v="290" actId="164"/>
          <ac:grpSpMkLst>
            <pc:docMk/>
            <pc:sldMk cId="3969079887" sldId="356"/>
            <ac:grpSpMk id="9" creationId="{3C0A3068-EBF6-E8E5-59FA-4819630D2B5A}"/>
          </ac:grpSpMkLst>
        </pc:grpChg>
        <pc:picChg chg="mod">
          <ac:chgData name="Cody Carlson" userId="609fdf51-6566-48e3-9bea-493f89ab2033" providerId="ADAL" clId="{C6359942-D8AF-4CE2-A700-A016877B0D00}" dt="2024-11-07T21:22:37.748" v="290" actId="164"/>
          <ac:picMkLst>
            <pc:docMk/>
            <pc:sldMk cId="3969079887" sldId="356"/>
            <ac:picMk id="21" creationId="{D11F0FFA-8EB4-EF1A-8BAB-2F99EB9247AB}"/>
          </ac:picMkLst>
        </pc:picChg>
      </pc:sldChg>
      <pc:sldChg chg="add del">
        <pc:chgData name="Cody Carlson" userId="609fdf51-6566-48e3-9bea-493f89ab2033" providerId="ADAL" clId="{C6359942-D8AF-4CE2-A700-A016877B0D00}" dt="2024-11-07T21:34:54.824" v="357" actId="2696"/>
        <pc:sldMkLst>
          <pc:docMk/>
          <pc:sldMk cId="614637209" sldId="357"/>
        </pc:sldMkLst>
      </pc:sldChg>
      <pc:sldChg chg="addSp delSp modSp add mod ord modAnim">
        <pc:chgData name="Cody Carlson" userId="609fdf51-6566-48e3-9bea-493f89ab2033" providerId="ADAL" clId="{C6359942-D8AF-4CE2-A700-A016877B0D00}" dt="2024-11-07T21:30:51.658" v="329" actId="1076"/>
        <pc:sldMkLst>
          <pc:docMk/>
          <pc:sldMk cId="87110474" sldId="358"/>
        </pc:sldMkLst>
        <pc:spChg chg="mod">
          <ac:chgData name="Cody Carlson" userId="609fdf51-6566-48e3-9bea-493f89ab2033" providerId="ADAL" clId="{C6359942-D8AF-4CE2-A700-A016877B0D00}" dt="2024-11-07T21:28:02.292" v="317"/>
          <ac:spMkLst>
            <pc:docMk/>
            <pc:sldMk cId="87110474" sldId="358"/>
            <ac:spMk id="7" creationId="{5AAD8B9F-4D3E-E715-7B6E-2FB81EC54A10}"/>
          </ac:spMkLst>
        </pc:spChg>
        <pc:spChg chg="mod">
          <ac:chgData name="Cody Carlson" userId="609fdf51-6566-48e3-9bea-493f89ab2033" providerId="ADAL" clId="{C6359942-D8AF-4CE2-A700-A016877B0D00}" dt="2024-11-07T21:28:02.292" v="317"/>
          <ac:spMkLst>
            <pc:docMk/>
            <pc:sldMk cId="87110474" sldId="358"/>
            <ac:spMk id="10" creationId="{D4F782EF-4AE0-D169-3270-569972FA0A34}"/>
          </ac:spMkLst>
        </pc:spChg>
        <pc:spChg chg="mod">
          <ac:chgData name="Cody Carlson" userId="609fdf51-6566-48e3-9bea-493f89ab2033" providerId="ADAL" clId="{C6359942-D8AF-4CE2-A700-A016877B0D00}" dt="2024-11-07T21:28:02.292" v="317"/>
          <ac:spMkLst>
            <pc:docMk/>
            <pc:sldMk cId="87110474" sldId="358"/>
            <ac:spMk id="13" creationId="{79E542EB-C14B-225C-49B0-49B88E06CE36}"/>
          </ac:spMkLst>
        </pc:spChg>
        <pc:spChg chg="mod">
          <ac:chgData name="Cody Carlson" userId="609fdf51-6566-48e3-9bea-493f89ab2033" providerId="ADAL" clId="{C6359942-D8AF-4CE2-A700-A016877B0D00}" dt="2024-11-07T21:28:02.292" v="317"/>
          <ac:spMkLst>
            <pc:docMk/>
            <pc:sldMk cId="87110474" sldId="358"/>
            <ac:spMk id="16" creationId="{14109A56-E823-B724-D368-DF48E2104E3F}"/>
          </ac:spMkLst>
        </pc:spChg>
        <pc:spChg chg="mod topLvl">
          <ac:chgData name="Cody Carlson" userId="609fdf51-6566-48e3-9bea-493f89ab2033" providerId="ADAL" clId="{C6359942-D8AF-4CE2-A700-A016877B0D00}" dt="2024-11-07T21:30:21.100" v="324" actId="165"/>
          <ac:spMkLst>
            <pc:docMk/>
            <pc:sldMk cId="87110474" sldId="358"/>
            <ac:spMk id="19" creationId="{5A51EBFD-0227-E6FE-D44C-182C5F5181C8}"/>
          </ac:spMkLst>
        </pc:spChg>
        <pc:spChg chg="mod topLvl">
          <ac:chgData name="Cody Carlson" userId="609fdf51-6566-48e3-9bea-493f89ab2033" providerId="ADAL" clId="{C6359942-D8AF-4CE2-A700-A016877B0D00}" dt="2024-11-07T21:30:21.100" v="324" actId="165"/>
          <ac:spMkLst>
            <pc:docMk/>
            <pc:sldMk cId="87110474" sldId="358"/>
            <ac:spMk id="20" creationId="{DF9C55C6-36CB-5368-8283-04000E3AED51}"/>
          </ac:spMkLst>
        </pc:spChg>
        <pc:grpChg chg="add mod">
          <ac:chgData name="Cody Carlson" userId="609fdf51-6566-48e3-9bea-493f89ab2033" providerId="ADAL" clId="{C6359942-D8AF-4CE2-A700-A016877B0D00}" dt="2024-11-07T21:28:02.292" v="317"/>
          <ac:grpSpMkLst>
            <pc:docMk/>
            <pc:sldMk cId="87110474" sldId="358"/>
            <ac:grpSpMk id="2" creationId="{A8CF2786-AC9C-8D80-05D6-CAE7BF927B84}"/>
          </ac:grpSpMkLst>
        </pc:grpChg>
        <pc:grpChg chg="add mod">
          <ac:chgData name="Cody Carlson" userId="609fdf51-6566-48e3-9bea-493f89ab2033" providerId="ADAL" clId="{C6359942-D8AF-4CE2-A700-A016877B0D00}" dt="2024-11-07T21:28:02.292" v="317"/>
          <ac:grpSpMkLst>
            <pc:docMk/>
            <pc:sldMk cId="87110474" sldId="358"/>
            <ac:grpSpMk id="9" creationId="{7F57E5EE-EA79-7F61-F11A-CA506AAE6953}"/>
          </ac:grpSpMkLst>
        </pc:grpChg>
        <pc:grpChg chg="add mod">
          <ac:chgData name="Cody Carlson" userId="609fdf51-6566-48e3-9bea-493f89ab2033" providerId="ADAL" clId="{C6359942-D8AF-4CE2-A700-A016877B0D00}" dt="2024-11-07T21:28:02.292" v="317"/>
          <ac:grpSpMkLst>
            <pc:docMk/>
            <pc:sldMk cId="87110474" sldId="358"/>
            <ac:grpSpMk id="12" creationId="{B31B2674-54C0-7DBD-AE27-7B4EC53EB417}"/>
          </ac:grpSpMkLst>
        </pc:grpChg>
        <pc:grpChg chg="add mod">
          <ac:chgData name="Cody Carlson" userId="609fdf51-6566-48e3-9bea-493f89ab2033" providerId="ADAL" clId="{C6359942-D8AF-4CE2-A700-A016877B0D00}" dt="2024-11-07T21:28:02.292" v="317"/>
          <ac:grpSpMkLst>
            <pc:docMk/>
            <pc:sldMk cId="87110474" sldId="358"/>
            <ac:grpSpMk id="15" creationId="{057407C5-BBC3-3C82-60D5-212D727501CE}"/>
          </ac:grpSpMkLst>
        </pc:grpChg>
        <pc:picChg chg="mod">
          <ac:chgData name="Cody Carlson" userId="609fdf51-6566-48e3-9bea-493f89ab2033" providerId="ADAL" clId="{C6359942-D8AF-4CE2-A700-A016877B0D00}" dt="2024-11-07T21:28:02.292" v="317"/>
          <ac:picMkLst>
            <pc:docMk/>
            <pc:sldMk cId="87110474" sldId="358"/>
            <ac:picMk id="8" creationId="{97780557-70E7-B343-D414-8AAE9FF5513C}"/>
          </ac:picMkLst>
        </pc:picChg>
        <pc:picChg chg="mod">
          <ac:chgData name="Cody Carlson" userId="609fdf51-6566-48e3-9bea-493f89ab2033" providerId="ADAL" clId="{C6359942-D8AF-4CE2-A700-A016877B0D00}" dt="2024-11-07T21:28:02.292" v="317"/>
          <ac:picMkLst>
            <pc:docMk/>
            <pc:sldMk cId="87110474" sldId="358"/>
            <ac:picMk id="11" creationId="{6DF92B18-606A-4F4E-9720-79384C445AD1}"/>
          </ac:picMkLst>
        </pc:picChg>
        <pc:picChg chg="mod">
          <ac:chgData name="Cody Carlson" userId="609fdf51-6566-48e3-9bea-493f89ab2033" providerId="ADAL" clId="{C6359942-D8AF-4CE2-A700-A016877B0D00}" dt="2024-11-07T21:28:02.292" v="317"/>
          <ac:picMkLst>
            <pc:docMk/>
            <pc:sldMk cId="87110474" sldId="358"/>
            <ac:picMk id="14" creationId="{8BB80376-4D71-50B6-1983-187C10C8D976}"/>
          </ac:picMkLst>
        </pc:picChg>
        <pc:picChg chg="mod">
          <ac:chgData name="Cody Carlson" userId="609fdf51-6566-48e3-9bea-493f89ab2033" providerId="ADAL" clId="{C6359942-D8AF-4CE2-A700-A016877B0D00}" dt="2024-11-07T21:28:02.292" v="317"/>
          <ac:picMkLst>
            <pc:docMk/>
            <pc:sldMk cId="87110474" sldId="358"/>
            <ac:picMk id="17" creationId="{53EA09C9-D855-A148-191B-F66F218DD452}"/>
          </ac:picMkLst>
        </pc:picChg>
        <pc:picChg chg="mod">
          <ac:chgData name="Cody Carlson" userId="609fdf51-6566-48e3-9bea-493f89ab2033" providerId="ADAL" clId="{C6359942-D8AF-4CE2-A700-A016877B0D00}" dt="2024-11-07T21:30:51.658" v="329" actId="1076"/>
          <ac:picMkLst>
            <pc:docMk/>
            <pc:sldMk cId="87110474" sldId="358"/>
            <ac:picMk id="1602" creationId="{5B97E45D-9AF1-FF11-C4B6-99C268BC257D}"/>
          </ac:picMkLst>
        </pc:picChg>
      </pc:sldChg>
      <pc:sldChg chg="addSp delSp modSp add mod delAnim modAnim">
        <pc:chgData name="Cody Carlson" userId="609fdf51-6566-48e3-9bea-493f89ab2033" providerId="ADAL" clId="{C6359942-D8AF-4CE2-A700-A016877B0D00}" dt="2024-11-07T21:39:31.223" v="391" actId="1076"/>
        <pc:sldMkLst>
          <pc:docMk/>
          <pc:sldMk cId="1698335485" sldId="359"/>
        </pc:sldMkLst>
        <pc:spChg chg="add mod">
          <ac:chgData name="Cody Carlson" userId="609fdf51-6566-48e3-9bea-493f89ab2033" providerId="ADAL" clId="{C6359942-D8AF-4CE2-A700-A016877B0D00}" dt="2024-11-07T21:39:29.224" v="390" actId="14100"/>
          <ac:spMkLst>
            <pc:docMk/>
            <pc:sldMk cId="1698335485" sldId="359"/>
            <ac:spMk id="22" creationId="{8230C955-485A-58A0-26A6-19415675176F}"/>
          </ac:spMkLst>
        </pc:spChg>
        <pc:spChg chg="add mod">
          <ac:chgData name="Cody Carlson" userId="609fdf51-6566-48e3-9bea-493f89ab2033" providerId="ADAL" clId="{C6359942-D8AF-4CE2-A700-A016877B0D00}" dt="2024-11-07T21:39:15.960" v="387"/>
          <ac:spMkLst>
            <pc:docMk/>
            <pc:sldMk cId="1698335485" sldId="359"/>
            <ac:spMk id="24" creationId="{BC56451F-D998-4CB3-BF69-017594C6B672}"/>
          </ac:spMkLst>
        </pc:spChg>
        <pc:picChg chg="add mod">
          <ac:chgData name="Cody Carlson" userId="609fdf51-6566-48e3-9bea-493f89ab2033" providerId="ADAL" clId="{C6359942-D8AF-4CE2-A700-A016877B0D00}" dt="2024-11-07T21:39:31.223" v="391" actId="1076"/>
          <ac:picMkLst>
            <pc:docMk/>
            <pc:sldMk cId="1698335485" sldId="359"/>
            <ac:picMk id="23" creationId="{B8DBA14A-F1E3-139E-B95A-11F9FE877629}"/>
          </ac:picMkLst>
        </pc:picChg>
      </pc:sldChg>
      <pc:sldChg chg="addSp delSp modSp add mod ord modAnim">
        <pc:chgData name="Cody Carlson" userId="609fdf51-6566-48e3-9bea-493f89ab2033" providerId="ADAL" clId="{C6359942-D8AF-4CE2-A700-A016877B0D00}" dt="2024-11-07T21:36:02.659" v="369"/>
        <pc:sldMkLst>
          <pc:docMk/>
          <pc:sldMk cId="3509647551" sldId="361"/>
        </pc:sldMkLst>
        <pc:spChg chg="add mod ord">
          <ac:chgData name="Cody Carlson" userId="609fdf51-6566-48e3-9bea-493f89ab2033" providerId="ADAL" clId="{C6359942-D8AF-4CE2-A700-A016877B0D00}" dt="2024-11-07T21:35:43.327" v="365" actId="167"/>
          <ac:spMkLst>
            <pc:docMk/>
            <pc:sldMk cId="3509647551" sldId="361"/>
            <ac:spMk id="8" creationId="{6B459E40-BD44-2F49-367C-45E9AB546DA5}"/>
          </ac:spMkLst>
        </pc:spChg>
      </pc:sldChg>
      <pc:sldChg chg="addSp delSp modSp add mod ord modAnim">
        <pc:chgData name="Cody Carlson" userId="609fdf51-6566-48e3-9bea-493f89ab2033" providerId="ADAL" clId="{C6359942-D8AF-4CE2-A700-A016877B0D00}" dt="2024-11-07T21:40:27.948" v="402"/>
        <pc:sldMkLst>
          <pc:docMk/>
          <pc:sldMk cId="3866003788" sldId="362"/>
        </pc:sldMkLst>
        <pc:spChg chg="add mod ord">
          <ac:chgData name="Cody Carlson" userId="609fdf51-6566-48e3-9bea-493f89ab2033" providerId="ADAL" clId="{C6359942-D8AF-4CE2-A700-A016877B0D00}" dt="2024-11-07T21:38:46.019" v="384" actId="167"/>
          <ac:spMkLst>
            <pc:docMk/>
            <pc:sldMk cId="3866003788" sldId="362"/>
            <ac:spMk id="16" creationId="{EAB33C55-F3B4-55EC-3030-4C86A8FDEEBF}"/>
          </ac:spMkLst>
        </pc:spChg>
        <pc:spChg chg="add mod">
          <ac:chgData name="Cody Carlson" userId="609fdf51-6566-48e3-9bea-493f89ab2033" providerId="ADAL" clId="{C6359942-D8AF-4CE2-A700-A016877B0D00}" dt="2024-11-07T21:39:54.345" v="395" actId="20577"/>
          <ac:spMkLst>
            <pc:docMk/>
            <pc:sldMk cId="3866003788" sldId="362"/>
            <ac:spMk id="18" creationId="{D5849289-3253-043B-4D44-FE9285E07DE6}"/>
          </ac:spMkLst>
        </pc:spChg>
        <pc:picChg chg="add mod">
          <ac:chgData name="Cody Carlson" userId="609fdf51-6566-48e3-9bea-493f89ab2033" providerId="ADAL" clId="{C6359942-D8AF-4CE2-A700-A016877B0D00}" dt="2024-11-07T21:40:03.417" v="397" actId="1076"/>
          <ac:picMkLst>
            <pc:docMk/>
            <pc:sldMk cId="3866003788" sldId="362"/>
            <ac:picMk id="20" creationId="{22A45C47-C100-E618-1B0E-C9C83A9CB94D}"/>
          </ac:picMkLst>
        </pc:picChg>
        <pc:picChg chg="add mod">
          <ac:chgData name="Cody Carlson" userId="609fdf51-6566-48e3-9bea-493f89ab2033" providerId="ADAL" clId="{C6359942-D8AF-4CE2-A700-A016877B0D00}" dt="2024-11-07T21:40:12.394" v="399" actId="1076"/>
          <ac:picMkLst>
            <pc:docMk/>
            <pc:sldMk cId="3866003788" sldId="362"/>
            <ac:picMk id="22" creationId="{2579A741-5280-A6EB-25B5-6A6D81241E70}"/>
          </ac:picMkLst>
        </pc:picChg>
      </pc:sldChg>
      <pc:sldChg chg="addSp delSp modSp add mod ord modAnim">
        <pc:chgData name="Cody Carlson" userId="609fdf51-6566-48e3-9bea-493f89ab2033" providerId="ADAL" clId="{C6359942-D8AF-4CE2-A700-A016877B0D00}" dt="2024-11-07T21:44:30.104" v="443"/>
        <pc:sldMkLst>
          <pc:docMk/>
          <pc:sldMk cId="3886739598" sldId="363"/>
        </pc:sldMkLst>
        <pc:spChg chg="add mod ord">
          <ac:chgData name="Cody Carlson" userId="609fdf51-6566-48e3-9bea-493f89ab2033" providerId="ADAL" clId="{C6359942-D8AF-4CE2-A700-A016877B0D00}" dt="2024-11-07T21:40:50.029" v="407" actId="167"/>
          <ac:spMkLst>
            <pc:docMk/>
            <pc:sldMk cId="3886739598" sldId="363"/>
            <ac:spMk id="16" creationId="{59CAFF06-0F0C-BB34-14A0-2622D409A6B2}"/>
          </ac:spMkLst>
        </pc:spChg>
      </pc:sldChg>
      <pc:sldChg chg="addSp modSp add mod ord modAnim">
        <pc:chgData name="Cody Carlson" userId="609fdf51-6566-48e3-9bea-493f89ab2033" providerId="ADAL" clId="{C6359942-D8AF-4CE2-A700-A016877B0D00}" dt="2024-11-07T21:44:18.981" v="441"/>
        <pc:sldMkLst>
          <pc:docMk/>
          <pc:sldMk cId="2297351" sldId="364"/>
        </pc:sldMkLst>
        <pc:spChg chg="add mod">
          <ac:chgData name="Cody Carlson" userId="609fdf51-6566-48e3-9bea-493f89ab2033" providerId="ADAL" clId="{C6359942-D8AF-4CE2-A700-A016877B0D00}" dt="2024-11-07T21:42:52.615" v="425" actId="255"/>
          <ac:spMkLst>
            <pc:docMk/>
            <pc:sldMk cId="2297351" sldId="364"/>
            <ac:spMk id="8" creationId="{ADA53A40-4E1F-DC3A-B44E-DB775471AAF5}"/>
          </ac:spMkLst>
        </pc:spChg>
        <pc:spChg chg="mod">
          <ac:chgData name="Cody Carlson" userId="609fdf51-6566-48e3-9bea-493f89ab2033" providerId="ADAL" clId="{C6359942-D8AF-4CE2-A700-A016877B0D00}" dt="2024-11-07T21:42:03.338" v="419" actId="20577"/>
          <ac:spMkLst>
            <pc:docMk/>
            <pc:sldMk cId="2297351" sldId="364"/>
            <ac:spMk id="16" creationId="{D84E9E0F-3698-1591-EBE2-D170A1D47C19}"/>
          </ac:spMkLst>
        </pc:spChg>
        <pc:picChg chg="add mod">
          <ac:chgData name="Cody Carlson" userId="609fdf51-6566-48e3-9bea-493f89ab2033" providerId="ADAL" clId="{C6359942-D8AF-4CE2-A700-A016877B0D00}" dt="2024-11-07T21:43:03.573" v="427" actId="1076"/>
          <ac:picMkLst>
            <pc:docMk/>
            <pc:sldMk cId="2297351" sldId="364"/>
            <ac:picMk id="18" creationId="{367323B0-5998-E88D-98CB-D0EE039FEAD3}"/>
          </ac:picMkLst>
        </pc:picChg>
      </pc:sldChg>
      <pc:sldChg chg="modSp add mod ord modAnim">
        <pc:chgData name="Cody Carlson" userId="609fdf51-6566-48e3-9bea-493f89ab2033" providerId="ADAL" clId="{C6359942-D8AF-4CE2-A700-A016877B0D00}" dt="2024-11-07T21:44:53.601" v="445"/>
        <pc:sldMkLst>
          <pc:docMk/>
          <pc:sldMk cId="1135296883" sldId="365"/>
        </pc:sldMkLst>
        <pc:spChg chg="mod">
          <ac:chgData name="Cody Carlson" userId="609fdf51-6566-48e3-9bea-493f89ab2033" providerId="ADAL" clId="{C6359942-D8AF-4CE2-A700-A016877B0D00}" dt="2024-11-07T21:43:36.119" v="439" actId="20577"/>
          <ac:spMkLst>
            <pc:docMk/>
            <pc:sldMk cId="1135296883" sldId="365"/>
            <ac:spMk id="16" creationId="{08E96F08-62DD-78A6-DB4A-C17DC64CE7FA}"/>
          </ac:spMkLst>
        </pc:spChg>
      </pc:sldChg>
      <pc:sldChg chg="addSp delSp modSp mod">
        <pc:chgData name="Cody Carlson" userId="609fdf51-6566-48e3-9bea-493f89ab2033" providerId="ADAL" clId="{C6359942-D8AF-4CE2-A700-A016877B0D00}" dt="2024-11-12T20:45:51.711" v="686" actId="20577"/>
        <pc:sldMkLst>
          <pc:docMk/>
          <pc:sldMk cId="2428036089" sldId="366"/>
        </pc:sldMkLst>
        <pc:spChg chg="mod">
          <ac:chgData name="Cody Carlson" userId="609fdf51-6566-48e3-9bea-493f89ab2033" providerId="ADAL" clId="{C6359942-D8AF-4CE2-A700-A016877B0D00}" dt="2024-11-12T20:45:51.711" v="686" actId="20577"/>
          <ac:spMkLst>
            <pc:docMk/>
            <pc:sldMk cId="2428036089" sldId="366"/>
            <ac:spMk id="6" creationId="{95E3B2AE-423A-38CB-28AF-A71FA83A4048}"/>
          </ac:spMkLst>
        </pc:spChg>
        <pc:graphicFrameChg chg="add mod modGraphic">
          <ac:chgData name="Cody Carlson" userId="609fdf51-6566-48e3-9bea-493f89ab2033" providerId="ADAL" clId="{C6359942-D8AF-4CE2-A700-A016877B0D00}" dt="2024-11-07T22:00:30.818" v="625" actId="207"/>
          <ac:graphicFrameMkLst>
            <pc:docMk/>
            <pc:sldMk cId="2428036089" sldId="366"/>
            <ac:graphicFrameMk id="10" creationId="{987B672F-BE57-F7AD-E23C-49114DC0C023}"/>
          </ac:graphicFrameMkLst>
        </pc:graphicFrameChg>
      </pc:sldChg>
      <pc:sldChg chg="addSp delSp modSp add mod">
        <pc:chgData name="Cody Carlson" userId="609fdf51-6566-48e3-9bea-493f89ab2033" providerId="ADAL" clId="{C6359942-D8AF-4CE2-A700-A016877B0D00}" dt="2024-11-12T21:17:05.476" v="832" actId="1076"/>
        <pc:sldMkLst>
          <pc:docMk/>
          <pc:sldMk cId="3023425740" sldId="367"/>
        </pc:sldMkLst>
        <pc:spChg chg="mod">
          <ac:chgData name="Cody Carlson" userId="609fdf51-6566-48e3-9bea-493f89ab2033" providerId="ADAL" clId="{C6359942-D8AF-4CE2-A700-A016877B0D00}" dt="2024-11-12T21:16:10.789" v="817" actId="20577"/>
          <ac:spMkLst>
            <pc:docMk/>
            <pc:sldMk cId="3023425740" sldId="367"/>
            <ac:spMk id="5" creationId="{BC5A6AB7-1E66-4B30-4188-BA51609E27F6}"/>
          </ac:spMkLst>
        </pc:spChg>
        <pc:picChg chg="add mod">
          <ac:chgData name="Cody Carlson" userId="609fdf51-6566-48e3-9bea-493f89ab2033" providerId="ADAL" clId="{C6359942-D8AF-4CE2-A700-A016877B0D00}" dt="2024-11-12T21:17:05.476" v="832" actId="1076"/>
          <ac:picMkLst>
            <pc:docMk/>
            <pc:sldMk cId="3023425740" sldId="367"/>
            <ac:picMk id="1028" creationId="{D70DF43F-6DF2-9866-4DC2-8B98286662EF}"/>
          </ac:picMkLst>
        </pc:picChg>
      </pc:sldChg>
      <pc:sldChg chg="addSp delSp modSp add mod">
        <pc:chgData name="Cody Carlson" userId="609fdf51-6566-48e3-9bea-493f89ab2033" providerId="ADAL" clId="{C6359942-D8AF-4CE2-A700-A016877B0D00}" dt="2024-11-12T21:17:51.328" v="836" actId="1076"/>
        <pc:sldMkLst>
          <pc:docMk/>
          <pc:sldMk cId="2156155226" sldId="368"/>
        </pc:sldMkLst>
        <pc:picChg chg="add mod">
          <ac:chgData name="Cody Carlson" userId="609fdf51-6566-48e3-9bea-493f89ab2033" providerId="ADAL" clId="{C6359942-D8AF-4CE2-A700-A016877B0D00}" dt="2024-11-12T21:17:51.328" v="836" actId="1076"/>
          <ac:picMkLst>
            <pc:docMk/>
            <pc:sldMk cId="2156155226" sldId="368"/>
            <ac:picMk id="2050" creationId="{24885E6C-B244-B7E0-5A05-A1ACD62FBA5B}"/>
          </ac:picMkLst>
        </pc:picChg>
      </pc:sldChg>
    </pc:docChg>
  </pc:docChgLst>
  <pc:docChgLst>
    <pc:chgData name="Cody Carlson" userId="S::crc21h@fsu.edu::609fdf51-6566-48e3-9bea-493f89ab2033" providerId="AD" clId="Web-{562D783E-C01A-4B21-A2BD-62839B112692}"/>
    <pc:docChg chg="modSld">
      <pc:chgData name="Cody Carlson" userId="S::crc21h@fsu.edu::609fdf51-6566-48e3-9bea-493f89ab2033" providerId="AD" clId="Web-{562D783E-C01A-4B21-A2BD-62839B112692}" dt="2024-10-01T20:36:05.219" v="7"/>
      <pc:docMkLst>
        <pc:docMk/>
      </pc:docMkLst>
      <pc:sldChg chg="delSp">
        <pc:chgData name="Cody Carlson" userId="S::crc21h@fsu.edu::609fdf51-6566-48e3-9bea-493f89ab2033" providerId="AD" clId="Web-{562D783E-C01A-4B21-A2BD-62839B112692}" dt="2024-10-01T20:35:40.859" v="4"/>
        <pc:sldMkLst>
          <pc:docMk/>
          <pc:sldMk cId="2067876030" sldId="291"/>
        </pc:sldMkLst>
      </pc:sldChg>
      <pc:sldChg chg="delSp">
        <pc:chgData name="Cody Carlson" userId="S::crc21h@fsu.edu::609fdf51-6566-48e3-9bea-493f89ab2033" providerId="AD" clId="Web-{562D783E-C01A-4B21-A2BD-62839B112692}" dt="2024-10-01T20:36:05.219" v="7"/>
        <pc:sldMkLst>
          <pc:docMk/>
          <pc:sldMk cId="142956665" sldId="293"/>
        </pc:sldMkLst>
      </pc:sldChg>
      <pc:sldChg chg="delSp">
        <pc:chgData name="Cody Carlson" userId="S::crc21h@fsu.edu::609fdf51-6566-48e3-9bea-493f89ab2033" providerId="AD" clId="Web-{562D783E-C01A-4B21-A2BD-62839B112692}" dt="2024-10-01T20:35:57.172" v="6"/>
        <pc:sldMkLst>
          <pc:docMk/>
          <pc:sldMk cId="3934060637" sldId="294"/>
        </pc:sldMkLst>
      </pc:sldChg>
      <pc:sldChg chg="delSp">
        <pc:chgData name="Cody Carlson" userId="S::crc21h@fsu.edu::609fdf51-6566-48e3-9bea-493f89ab2033" providerId="AD" clId="Web-{562D783E-C01A-4B21-A2BD-62839B112692}" dt="2024-10-01T20:35:50.703" v="5"/>
        <pc:sldMkLst>
          <pc:docMk/>
          <pc:sldMk cId="2887185268" sldId="295"/>
        </pc:sldMkLst>
      </pc:sldChg>
      <pc:sldChg chg="delSp">
        <pc:chgData name="Cody Carlson" userId="S::crc21h@fsu.edu::609fdf51-6566-48e3-9bea-493f89ab2033" providerId="AD" clId="Web-{562D783E-C01A-4B21-A2BD-62839B112692}" dt="2024-10-01T20:35:29.234" v="2"/>
        <pc:sldMkLst>
          <pc:docMk/>
          <pc:sldMk cId="1852048602" sldId="296"/>
        </pc:sldMkLst>
      </pc:sldChg>
      <pc:sldChg chg="delSp">
        <pc:chgData name="Cody Carlson" userId="S::crc21h@fsu.edu::609fdf51-6566-48e3-9bea-493f89ab2033" providerId="AD" clId="Web-{562D783E-C01A-4B21-A2BD-62839B112692}" dt="2024-10-01T20:35:35.781" v="3"/>
        <pc:sldMkLst>
          <pc:docMk/>
          <pc:sldMk cId="3665579827" sldId="297"/>
        </pc:sldMkLst>
      </pc:sldChg>
      <pc:sldChg chg="delSp">
        <pc:chgData name="Cody Carlson" userId="S::crc21h@fsu.edu::609fdf51-6566-48e3-9bea-493f89ab2033" providerId="AD" clId="Web-{562D783E-C01A-4B21-A2BD-62839B112692}" dt="2024-10-01T20:35:23.671" v="1"/>
        <pc:sldMkLst>
          <pc:docMk/>
          <pc:sldMk cId="518794887" sldId="298"/>
        </pc:sldMkLst>
      </pc:sldChg>
      <pc:sldChg chg="delSp">
        <pc:chgData name="Cody Carlson" userId="S::crc21h@fsu.edu::609fdf51-6566-48e3-9bea-493f89ab2033" providerId="AD" clId="Web-{562D783E-C01A-4B21-A2BD-62839B112692}" dt="2024-10-01T20:35:18.640" v="0"/>
        <pc:sldMkLst>
          <pc:docMk/>
          <pc:sldMk cId="3778548523" sldId="299"/>
        </pc:sldMkLst>
      </pc:sldChg>
    </pc:docChg>
  </pc:docChgLst>
  <pc:docChgLst>
    <pc:chgData name="Anders Snell" userId="S::ams21z@fsu.edu::c32d3cf2-4a72-474d-a08a-e8ab2beac619" providerId="AD" clId="Web-{334C1D34-C522-FE58-819E-AB524AE9A864}"/>
    <pc:docChg chg="sldOrd">
      <pc:chgData name="Anders Snell" userId="S::ams21z@fsu.edu::c32d3cf2-4a72-474d-a08a-e8ab2beac619" providerId="AD" clId="Web-{334C1D34-C522-FE58-819E-AB524AE9A864}" dt="2024-10-17T17:26:47.831" v="0"/>
      <pc:docMkLst>
        <pc:docMk/>
      </pc:docMkLst>
      <pc:sldChg chg="ord">
        <pc:chgData name="Anders Snell" userId="S::ams21z@fsu.edu::c32d3cf2-4a72-474d-a08a-e8ab2beac619" providerId="AD" clId="Web-{334C1D34-C522-FE58-819E-AB524AE9A864}" dt="2024-10-17T17:26:47.831" v="0"/>
        <pc:sldMkLst>
          <pc:docMk/>
          <pc:sldMk cId="2527315304" sldId="309"/>
        </pc:sldMkLst>
      </pc:sldChg>
    </pc:docChg>
  </pc:docChgLst>
  <pc:docChgLst>
    <pc:chgData name="Megan Jadush" userId="S::mmj20bd@fsu.edu::f366f1ef-3374-422c-a9df-d35b78e451a8" providerId="AD" clId="Web-{12BDE3A4-E1F3-91EF-0A2E-5D09DA354658}"/>
    <pc:docChg chg="modSld sldOrd">
      <pc:chgData name="Megan Jadush" userId="S::mmj20bd@fsu.edu::f366f1ef-3374-422c-a9df-d35b78e451a8" providerId="AD" clId="Web-{12BDE3A4-E1F3-91EF-0A2E-5D09DA354658}" dt="2024-10-08T01:07:30.347" v="63" actId="20577"/>
      <pc:docMkLst>
        <pc:docMk/>
      </pc:docMkLst>
      <pc:sldChg chg="ord">
        <pc:chgData name="Megan Jadush" userId="S::mmj20bd@fsu.edu::f366f1ef-3374-422c-a9df-d35b78e451a8" providerId="AD" clId="Web-{12BDE3A4-E1F3-91EF-0A2E-5D09DA354658}" dt="2024-10-08T01:00:32.603" v="22"/>
        <pc:sldMkLst>
          <pc:docMk/>
          <pc:sldMk cId="3778548523" sldId="299"/>
        </pc:sldMkLst>
      </pc:sldChg>
      <pc:sldChg chg="modSp">
        <pc:chgData name="Megan Jadush" userId="S::mmj20bd@fsu.edu::f366f1ef-3374-422c-a9df-d35b78e451a8" providerId="AD" clId="Web-{12BDE3A4-E1F3-91EF-0A2E-5D09DA354658}" dt="2024-10-08T01:07:12.690" v="62" actId="20577"/>
        <pc:sldMkLst>
          <pc:docMk/>
          <pc:sldMk cId="281931728" sldId="316"/>
        </pc:sldMkLst>
      </pc:sldChg>
      <pc:sldChg chg="modSp">
        <pc:chgData name="Megan Jadush" userId="S::mmj20bd@fsu.edu::f366f1ef-3374-422c-a9df-d35b78e451a8" providerId="AD" clId="Web-{12BDE3A4-E1F3-91EF-0A2E-5D09DA354658}" dt="2024-10-08T01:05:55.357" v="59" actId="1076"/>
        <pc:sldMkLst>
          <pc:docMk/>
          <pc:sldMk cId="2990350330" sldId="317"/>
        </pc:sldMkLst>
      </pc:sldChg>
      <pc:sldChg chg="modSp">
        <pc:chgData name="Megan Jadush" userId="S::mmj20bd@fsu.edu::f366f1ef-3374-422c-a9df-d35b78e451a8" providerId="AD" clId="Web-{12BDE3A4-E1F3-91EF-0A2E-5D09DA354658}" dt="2024-10-08T01:07:30.347" v="63" actId="20577"/>
        <pc:sldMkLst>
          <pc:docMk/>
          <pc:sldMk cId="2047394717" sldId="319"/>
        </pc:sldMkLst>
      </pc:sldChg>
    </pc:docChg>
  </pc:docChgLst>
  <pc:docChgLst>
    <pc:chgData name="Megan Jadush" userId="S::mmj20bd@fsu.edu::f366f1ef-3374-422c-a9df-d35b78e451a8" providerId="AD" clId="Web-{6F9C8492-6A9E-A986-5E99-1205F0CC734C}"/>
    <pc:docChg chg="modSld">
      <pc:chgData name="Megan Jadush" userId="S::mmj20bd@fsu.edu::f366f1ef-3374-422c-a9df-d35b78e451a8" providerId="AD" clId="Web-{6F9C8492-6A9E-A986-5E99-1205F0CC734C}" dt="2024-10-06T15:15:35.047" v="548"/>
      <pc:docMkLst>
        <pc:docMk/>
      </pc:docMkLst>
      <pc:sldChg chg="addSp modSp">
        <pc:chgData name="Megan Jadush" userId="S::mmj20bd@fsu.edu::f366f1ef-3374-422c-a9df-d35b78e451a8" providerId="AD" clId="Web-{6F9C8492-6A9E-A986-5E99-1205F0CC734C}" dt="2024-10-06T14:49:32.759" v="370" actId="1076"/>
        <pc:sldMkLst>
          <pc:docMk/>
          <pc:sldMk cId="1390958407" sldId="300"/>
        </pc:sldMkLst>
      </pc:sldChg>
      <pc:sldChg chg="addSp delSp modSp">
        <pc:chgData name="Megan Jadush" userId="S::mmj20bd@fsu.edu::f366f1ef-3374-422c-a9df-d35b78e451a8" providerId="AD" clId="Web-{6F9C8492-6A9E-A986-5E99-1205F0CC734C}" dt="2024-10-06T15:15:35.047" v="548"/>
        <pc:sldMkLst>
          <pc:docMk/>
          <pc:sldMk cId="3163970683" sldId="302"/>
        </pc:sldMkLst>
      </pc:sldChg>
    </pc:docChg>
  </pc:docChgLst>
  <pc:docChgLst>
    <pc:chgData name="Cody Carlson" userId="S::crc21h@fsu.edu::609fdf51-6566-48e3-9bea-493f89ab2033" providerId="AD" clId="Web-{4AE2D94C-C44C-4543-9922-36A1A047A61D}"/>
    <pc:docChg chg="addSld modSld modSection">
      <pc:chgData name="Cody Carlson" userId="S::crc21h@fsu.edu::609fdf51-6566-48e3-9bea-493f89ab2033" providerId="AD" clId="Web-{4AE2D94C-C44C-4543-9922-36A1A047A61D}" dt="2024-10-08T20:24:22.872" v="118" actId="20577"/>
      <pc:docMkLst>
        <pc:docMk/>
      </pc:docMkLst>
      <pc:sldChg chg="modSp">
        <pc:chgData name="Cody Carlson" userId="S::crc21h@fsu.edu::609fdf51-6566-48e3-9bea-493f89ab2033" providerId="AD" clId="Web-{4AE2D94C-C44C-4543-9922-36A1A047A61D}" dt="2024-10-08T20:17:20.431" v="102" actId="20577"/>
        <pc:sldMkLst>
          <pc:docMk/>
          <pc:sldMk cId="3934060637" sldId="294"/>
        </pc:sldMkLst>
        <pc:spChg chg="mod">
          <ac:chgData name="Cody Carlson" userId="S::crc21h@fsu.edu::609fdf51-6566-48e3-9bea-493f89ab2033" providerId="AD" clId="Web-{4AE2D94C-C44C-4543-9922-36A1A047A61D}" dt="2024-10-08T20:17:20.431" v="102" actId="20577"/>
          <ac:spMkLst>
            <pc:docMk/>
            <pc:sldMk cId="3934060637" sldId="294"/>
            <ac:spMk id="29" creationId="{0F9ED49A-7CCA-D6BD-2BF9-66EA597B3B5C}"/>
          </ac:spMkLst>
        </pc:spChg>
      </pc:sldChg>
      <pc:sldChg chg="modSp">
        <pc:chgData name="Cody Carlson" userId="S::crc21h@fsu.edu::609fdf51-6566-48e3-9bea-493f89ab2033" providerId="AD" clId="Web-{4AE2D94C-C44C-4543-9922-36A1A047A61D}" dt="2024-10-08T20:17:28.697" v="103" actId="20577"/>
        <pc:sldMkLst>
          <pc:docMk/>
          <pc:sldMk cId="3665579827" sldId="297"/>
        </pc:sldMkLst>
      </pc:sldChg>
      <pc:sldChg chg="mod setBg">
        <pc:chgData name="Cody Carlson" userId="S::crc21h@fsu.edu::609fdf51-6566-48e3-9bea-493f89ab2033" providerId="AD" clId="Web-{4AE2D94C-C44C-4543-9922-36A1A047A61D}" dt="2024-10-08T19:59:38.266" v="8"/>
        <pc:sldMkLst>
          <pc:docMk/>
          <pc:sldMk cId="2527315304" sldId="309"/>
        </pc:sldMkLst>
      </pc:sldChg>
      <pc:sldChg chg="modSp">
        <pc:chgData name="Cody Carlson" userId="S::crc21h@fsu.edu::609fdf51-6566-48e3-9bea-493f89ab2033" providerId="AD" clId="Web-{4AE2D94C-C44C-4543-9922-36A1A047A61D}" dt="2024-10-08T20:22:03.798" v="105" actId="20577"/>
        <pc:sldMkLst>
          <pc:docMk/>
          <pc:sldMk cId="1936017116" sldId="315"/>
        </pc:sldMkLst>
      </pc:sldChg>
      <pc:sldChg chg="modSp">
        <pc:chgData name="Cody Carlson" userId="S::crc21h@fsu.edu::609fdf51-6566-48e3-9bea-493f89ab2033" providerId="AD" clId="Web-{4AE2D94C-C44C-4543-9922-36A1A047A61D}" dt="2024-10-08T20:24:22.872" v="118" actId="20577"/>
        <pc:sldMkLst>
          <pc:docMk/>
          <pc:sldMk cId="281931728" sldId="316"/>
        </pc:sldMkLst>
      </pc:sldChg>
      <pc:sldChg chg="addSp modSp">
        <pc:chgData name="Cody Carlson" userId="S::crc21h@fsu.edu::609fdf51-6566-48e3-9bea-493f89ab2033" providerId="AD" clId="Web-{4AE2D94C-C44C-4543-9922-36A1A047A61D}" dt="2024-10-08T19:30:23.947" v="5"/>
        <pc:sldMkLst>
          <pc:docMk/>
          <pc:sldMk cId="2577166943" sldId="321"/>
        </pc:sldMkLst>
      </pc:sldChg>
      <pc:sldChg chg="addSp delSp modSp new mod modClrScheme chgLayout">
        <pc:chgData name="Cody Carlson" userId="S::crc21h@fsu.edu::609fdf51-6566-48e3-9bea-493f89ab2033" providerId="AD" clId="Web-{4AE2D94C-C44C-4543-9922-36A1A047A61D}" dt="2024-10-08T20:11:10.869" v="73"/>
        <pc:sldMkLst>
          <pc:docMk/>
          <pc:sldMk cId="2079594171" sldId="323"/>
        </pc:sldMkLst>
      </pc:sldChg>
    </pc:docChg>
  </pc:docChgLst>
  <pc:docChgLst>
    <pc:chgData name="John Baumann" userId="S::jcb20i@fsu.edu::8e96b917-5eb3-414e-83da-0805a527b9fc" providerId="AD" clId="Web-{7A310FEF-B31A-DC21-053A-76D0964BEBCA}"/>
    <pc:docChg chg="addSld delSld modSld sldOrd modSection">
      <pc:chgData name="John Baumann" userId="S::jcb20i@fsu.edu::8e96b917-5eb3-414e-83da-0805a527b9fc" providerId="AD" clId="Web-{7A310FEF-B31A-DC21-053A-76D0964BEBCA}" dt="2024-10-01T21:11:29.069" v="284" actId="1076"/>
      <pc:docMkLst>
        <pc:docMk/>
      </pc:docMkLst>
      <pc:sldChg chg="delSp modSp">
        <pc:chgData name="John Baumann" userId="S::jcb20i@fsu.edu::8e96b917-5eb3-414e-83da-0805a527b9fc" providerId="AD" clId="Web-{7A310FEF-B31A-DC21-053A-76D0964BEBCA}" dt="2024-10-01T21:11:29.069" v="284" actId="1076"/>
        <pc:sldMkLst>
          <pc:docMk/>
          <pc:sldMk cId="142956665" sldId="293"/>
        </pc:sldMkLst>
        <pc:spChg chg="mod">
          <ac:chgData name="John Baumann" userId="S::jcb20i@fsu.edu::8e96b917-5eb3-414e-83da-0805a527b9fc" providerId="AD" clId="Web-{7A310FEF-B31A-DC21-053A-76D0964BEBCA}" dt="2024-10-01T20:51:19.160" v="93" actId="1076"/>
          <ac:spMkLst>
            <pc:docMk/>
            <pc:sldMk cId="142956665" sldId="293"/>
            <ac:spMk id="22" creationId="{224CF911-5031-2C5B-5CA4-FB37AA10661F}"/>
          </ac:spMkLst>
        </pc:spChg>
        <pc:spChg chg="mod">
          <ac:chgData name="John Baumann" userId="S::jcb20i@fsu.edu::8e96b917-5eb3-414e-83da-0805a527b9fc" providerId="AD" clId="Web-{7A310FEF-B31A-DC21-053A-76D0964BEBCA}" dt="2024-10-01T20:53:30.242" v="160" actId="20577"/>
          <ac:spMkLst>
            <pc:docMk/>
            <pc:sldMk cId="142956665" sldId="293"/>
            <ac:spMk id="23" creationId="{0C66053A-7696-2184-B2E0-F76819C606D2}"/>
          </ac:spMkLst>
        </pc:spChg>
        <pc:spChg chg="mod">
          <ac:chgData name="John Baumann" userId="S::jcb20i@fsu.edu::8e96b917-5eb3-414e-83da-0805a527b9fc" providerId="AD" clId="Web-{7A310FEF-B31A-DC21-053A-76D0964BEBCA}" dt="2024-10-01T20:52:49.444" v="158" actId="1076"/>
          <ac:spMkLst>
            <pc:docMk/>
            <pc:sldMk cId="142956665" sldId="293"/>
            <ac:spMk id="26" creationId="{E78DFB49-F1DF-6DAD-52A1-97D47348D477}"/>
          </ac:spMkLst>
        </pc:spChg>
        <pc:spChg chg="mod">
          <ac:chgData name="John Baumann" userId="S::jcb20i@fsu.edu::8e96b917-5eb3-414e-83da-0805a527b9fc" providerId="AD" clId="Web-{7A310FEF-B31A-DC21-053A-76D0964BEBCA}" dt="2024-10-01T20:52:54.131" v="159" actId="1076"/>
          <ac:spMkLst>
            <pc:docMk/>
            <pc:sldMk cId="142956665" sldId="293"/>
            <ac:spMk id="29" creationId="{B8B9E191-3868-3CC5-B421-E1208CE427B1}"/>
          </ac:spMkLst>
        </pc:spChg>
        <pc:picChg chg="mod">
          <ac:chgData name="John Baumann" userId="S::jcb20i@fsu.edu::8e96b917-5eb3-414e-83da-0805a527b9fc" providerId="AD" clId="Web-{7A310FEF-B31A-DC21-053A-76D0964BEBCA}" dt="2024-10-01T20:51:04.597" v="83" actId="1076"/>
          <ac:picMkLst>
            <pc:docMk/>
            <pc:sldMk cId="142956665" sldId="293"/>
            <ac:picMk id="21" creationId="{14A6D6F1-85BD-BE15-DE8A-61D76C7DAE52}"/>
          </ac:picMkLst>
        </pc:picChg>
        <pc:picChg chg="mod modCrop">
          <ac:chgData name="John Baumann" userId="S::jcb20i@fsu.edu::8e96b917-5eb3-414e-83da-0805a527b9fc" providerId="AD" clId="Web-{7A310FEF-B31A-DC21-053A-76D0964BEBCA}" dt="2024-10-01T20:51:01.316" v="82" actId="1076"/>
          <ac:picMkLst>
            <pc:docMk/>
            <pc:sldMk cId="142956665" sldId="293"/>
            <ac:picMk id="25" creationId="{5CE15823-6026-3D82-D8D1-F2A8F635F832}"/>
          </ac:picMkLst>
        </pc:picChg>
        <pc:picChg chg="mod modCrop">
          <ac:chgData name="John Baumann" userId="S::jcb20i@fsu.edu::8e96b917-5eb3-414e-83da-0805a527b9fc" providerId="AD" clId="Web-{7A310FEF-B31A-DC21-053A-76D0964BEBCA}" dt="2024-10-01T21:11:29.069" v="284" actId="1076"/>
          <ac:picMkLst>
            <pc:docMk/>
            <pc:sldMk cId="142956665" sldId="293"/>
            <ac:picMk id="28" creationId="{88CC91AB-C657-FEB8-0A5D-8EEE593E053F}"/>
          </ac:picMkLst>
        </pc:picChg>
      </pc:sldChg>
      <pc:sldChg chg="addSp delSp modSp">
        <pc:chgData name="John Baumann" userId="S::jcb20i@fsu.edu::8e96b917-5eb3-414e-83da-0805a527b9fc" providerId="AD" clId="Web-{7A310FEF-B31A-DC21-053A-76D0964BEBCA}" dt="2024-10-01T20:47:17.903" v="64"/>
        <pc:sldMkLst>
          <pc:docMk/>
          <pc:sldMk cId="3934060637" sldId="294"/>
        </pc:sldMkLst>
        <pc:spChg chg="mod">
          <ac:chgData name="John Baumann" userId="S::jcb20i@fsu.edu::8e96b917-5eb3-414e-83da-0805a527b9fc" providerId="AD" clId="Web-{7A310FEF-B31A-DC21-053A-76D0964BEBCA}" dt="2024-10-01T20:40:37.783" v="38" actId="14100"/>
          <ac:spMkLst>
            <pc:docMk/>
            <pc:sldMk cId="3934060637" sldId="294"/>
            <ac:spMk id="9" creationId="{7BC75862-41D9-9198-D3C4-184290FFF3C7}"/>
          </ac:spMkLst>
        </pc:spChg>
        <pc:spChg chg="add del mod">
          <ac:chgData name="John Baumann" userId="S::jcb20i@fsu.edu::8e96b917-5eb3-414e-83da-0805a527b9fc" providerId="AD" clId="Web-{7A310FEF-B31A-DC21-053A-76D0964BEBCA}" dt="2024-10-01T20:47:14.278" v="57"/>
          <ac:spMkLst>
            <pc:docMk/>
            <pc:sldMk cId="3934060637" sldId="294"/>
            <ac:spMk id="11" creationId="{06078C16-195B-F29F-1CC7-30187DF81F84}"/>
          </ac:spMkLst>
        </pc:spChg>
        <pc:spChg chg="mod">
          <ac:chgData name="John Baumann" userId="S::jcb20i@fsu.edu::8e96b917-5eb3-414e-83da-0805a527b9fc" providerId="AD" clId="Web-{7A310FEF-B31A-DC21-053A-76D0964BEBCA}" dt="2024-10-01T20:38:08.247" v="24" actId="1076"/>
          <ac:spMkLst>
            <pc:docMk/>
            <pc:sldMk cId="3934060637" sldId="294"/>
            <ac:spMk id="21" creationId="{6BBE7027-8BA5-5319-105B-F4EF26E80A20}"/>
          </ac:spMkLst>
        </pc:spChg>
        <pc:picChg chg="mod">
          <ac:chgData name="John Baumann" userId="S::jcb20i@fsu.edu::8e96b917-5eb3-414e-83da-0805a527b9fc" providerId="AD" clId="Web-{7A310FEF-B31A-DC21-053A-76D0964BEBCA}" dt="2024-10-01T20:47:17.903" v="64"/>
          <ac:picMkLst>
            <pc:docMk/>
            <pc:sldMk cId="3934060637" sldId="294"/>
            <ac:picMk id="2" creationId="{517A15CB-9F75-7131-CB8D-5B53A6B02435}"/>
          </ac:picMkLst>
        </pc:picChg>
        <pc:picChg chg="mod">
          <ac:chgData name="John Baumann" userId="S::jcb20i@fsu.edu::8e96b917-5eb3-414e-83da-0805a527b9fc" providerId="AD" clId="Web-{7A310FEF-B31A-DC21-053A-76D0964BEBCA}" dt="2024-10-01T20:47:17.903" v="60"/>
          <ac:picMkLst>
            <pc:docMk/>
            <pc:sldMk cId="3934060637" sldId="294"/>
            <ac:picMk id="5" creationId="{1AD3DF5A-57C0-CE48-9463-093518E9F511}"/>
          </ac:picMkLst>
        </pc:picChg>
        <pc:picChg chg="mod">
          <ac:chgData name="John Baumann" userId="S::jcb20i@fsu.edu::8e96b917-5eb3-414e-83da-0805a527b9fc" providerId="AD" clId="Web-{7A310FEF-B31A-DC21-053A-76D0964BEBCA}" dt="2024-10-01T20:47:17.903" v="63"/>
          <ac:picMkLst>
            <pc:docMk/>
            <pc:sldMk cId="3934060637" sldId="294"/>
            <ac:picMk id="6" creationId="{43463AED-D1AF-F1C8-9EFE-CA6372EA458B}"/>
          </ac:picMkLst>
        </pc:picChg>
        <pc:picChg chg="mod">
          <ac:chgData name="John Baumann" userId="S::jcb20i@fsu.edu::8e96b917-5eb3-414e-83da-0805a527b9fc" providerId="AD" clId="Web-{7A310FEF-B31A-DC21-053A-76D0964BEBCA}" dt="2024-10-01T20:47:17.903" v="62"/>
          <ac:picMkLst>
            <pc:docMk/>
            <pc:sldMk cId="3934060637" sldId="294"/>
            <ac:picMk id="7" creationId="{7C72BB54-1F42-06E5-0DAB-21E095854933}"/>
          </ac:picMkLst>
        </pc:picChg>
        <pc:picChg chg="mod">
          <ac:chgData name="John Baumann" userId="S::jcb20i@fsu.edu::8e96b917-5eb3-414e-83da-0805a527b9fc" providerId="AD" clId="Web-{7A310FEF-B31A-DC21-053A-76D0964BEBCA}" dt="2024-10-01T20:47:17.903" v="61"/>
          <ac:picMkLst>
            <pc:docMk/>
            <pc:sldMk cId="3934060637" sldId="294"/>
            <ac:picMk id="8" creationId="{AC120FFC-C007-7194-BD11-18FFFBEC1944}"/>
          </ac:picMkLst>
        </pc:picChg>
        <pc:picChg chg="mod">
          <ac:chgData name="John Baumann" userId="S::jcb20i@fsu.edu::8e96b917-5eb3-414e-83da-0805a527b9fc" providerId="AD" clId="Web-{7A310FEF-B31A-DC21-053A-76D0964BEBCA}" dt="2024-10-01T20:47:17.903" v="59"/>
          <ac:picMkLst>
            <pc:docMk/>
            <pc:sldMk cId="3934060637" sldId="294"/>
            <ac:picMk id="10" creationId="{DF54CB58-3B4C-8DA4-D8DC-34CAFB4771AB}"/>
          </ac:picMkLst>
        </pc:picChg>
      </pc:sldChg>
      <pc:sldChg chg="modSp">
        <pc:chgData name="John Baumann" userId="S::jcb20i@fsu.edu::8e96b917-5eb3-414e-83da-0805a527b9fc" providerId="AD" clId="Web-{7A310FEF-B31A-DC21-053A-76D0964BEBCA}" dt="2024-10-01T20:55:02.276" v="203" actId="20577"/>
        <pc:sldMkLst>
          <pc:docMk/>
          <pc:sldMk cId="1852048602" sldId="296"/>
        </pc:sldMkLst>
        <pc:spChg chg="mod">
          <ac:chgData name="John Baumann" userId="S::jcb20i@fsu.edu::8e96b917-5eb3-414e-83da-0805a527b9fc" providerId="AD" clId="Web-{7A310FEF-B31A-DC21-053A-76D0964BEBCA}" dt="2024-10-01T20:54:59.697" v="198" actId="20577"/>
          <ac:spMkLst>
            <pc:docMk/>
            <pc:sldMk cId="1852048602" sldId="296"/>
            <ac:spMk id="8" creationId="{57BED98C-4769-A899-8D62-53D247957614}"/>
          </ac:spMkLst>
        </pc:spChg>
        <pc:spChg chg="mod">
          <ac:chgData name="John Baumann" userId="S::jcb20i@fsu.edu::8e96b917-5eb3-414e-83da-0805a527b9fc" providerId="AD" clId="Web-{7A310FEF-B31A-DC21-053A-76D0964BEBCA}" dt="2024-10-01T20:55:02.276" v="203" actId="20577"/>
          <ac:spMkLst>
            <pc:docMk/>
            <pc:sldMk cId="1852048602" sldId="296"/>
            <ac:spMk id="9" creationId="{B965A3B5-5A0C-3922-C7E7-02EC6141A398}"/>
          </ac:spMkLst>
        </pc:spChg>
      </pc:sldChg>
      <pc:sldChg chg="modSp">
        <pc:chgData name="John Baumann" userId="S::jcb20i@fsu.edu::8e96b917-5eb3-414e-83da-0805a527b9fc" providerId="AD" clId="Web-{7A310FEF-B31A-DC21-053A-76D0964BEBCA}" dt="2024-10-01T21:10:58.193" v="280" actId="1076"/>
        <pc:sldMkLst>
          <pc:docMk/>
          <pc:sldMk cId="3665579827" sldId="297"/>
        </pc:sldMkLst>
      </pc:sldChg>
      <pc:sldChg chg="modSp">
        <pc:chgData name="John Baumann" userId="S::jcb20i@fsu.edu::8e96b917-5eb3-414e-83da-0805a527b9fc" providerId="AD" clId="Web-{7A310FEF-B31A-DC21-053A-76D0964BEBCA}" dt="2024-10-01T21:11:13.912" v="282" actId="1076"/>
        <pc:sldMkLst>
          <pc:docMk/>
          <pc:sldMk cId="3163970683" sldId="302"/>
        </pc:sldMkLst>
      </pc:sldChg>
      <pc:sldChg chg="addSp delSp modSp">
        <pc:chgData name="John Baumann" userId="S::jcb20i@fsu.edu::8e96b917-5eb3-414e-83da-0805a527b9fc" providerId="AD" clId="Web-{7A310FEF-B31A-DC21-053A-76D0964BEBCA}" dt="2024-10-01T20:45:19.447" v="42"/>
        <pc:sldMkLst>
          <pc:docMk/>
          <pc:sldMk cId="1541399928" sldId="303"/>
        </pc:sldMkLst>
      </pc:sldChg>
      <pc:sldChg chg="add del ord replId">
        <pc:chgData name="John Baumann" userId="S::jcb20i@fsu.edu::8e96b917-5eb3-414e-83da-0805a527b9fc" providerId="AD" clId="Web-{7A310FEF-B31A-DC21-053A-76D0964BEBCA}" dt="2024-10-01T20:45:31.041" v="45"/>
        <pc:sldMkLst>
          <pc:docMk/>
          <pc:sldMk cId="391011348" sldId="306"/>
        </pc:sldMkLst>
      </pc:sldChg>
    </pc:docChg>
  </pc:docChgLst>
  <pc:docChgLst>
    <pc:chgData name="Natalie Boggess" userId="S::nab21h@fsu.edu::28a36031-8162-43df-bc2a-532eab1801d6" providerId="AD" clId="Web-{6644C5B5-1217-8777-ADB3-87E57B95B7DA}"/>
    <pc:docChg chg="addSld modSld modSection">
      <pc:chgData name="Natalie Boggess" userId="S::nab21h@fsu.edu::28a36031-8162-43df-bc2a-532eab1801d6" providerId="AD" clId="Web-{6644C5B5-1217-8777-ADB3-87E57B95B7DA}" dt="2024-11-07T22:11:01.708" v="711" actId="1076"/>
      <pc:docMkLst>
        <pc:docMk/>
      </pc:docMkLst>
      <pc:sldChg chg="modSp">
        <pc:chgData name="Natalie Boggess" userId="S::nab21h@fsu.edu::28a36031-8162-43df-bc2a-532eab1801d6" providerId="AD" clId="Web-{6644C5B5-1217-8777-ADB3-87E57B95B7DA}" dt="2024-11-07T21:51:11.714" v="662" actId="20577"/>
        <pc:sldMkLst>
          <pc:docMk/>
          <pc:sldMk cId="1940323037" sldId="290"/>
        </pc:sldMkLst>
        <pc:spChg chg="mod">
          <ac:chgData name="Natalie Boggess" userId="S::nab21h@fsu.edu::28a36031-8162-43df-bc2a-532eab1801d6" providerId="AD" clId="Web-{6644C5B5-1217-8777-ADB3-87E57B95B7DA}" dt="2024-11-07T21:51:11.714" v="662" actId="20577"/>
          <ac:spMkLst>
            <pc:docMk/>
            <pc:sldMk cId="1940323037" sldId="290"/>
            <ac:spMk id="4" creationId="{94828051-0C2B-C002-268F-F362867D239A}"/>
          </ac:spMkLst>
        </pc:spChg>
      </pc:sldChg>
      <pc:sldChg chg="modSp">
        <pc:chgData name="Natalie Boggess" userId="S::nab21h@fsu.edu::28a36031-8162-43df-bc2a-532eab1801d6" providerId="AD" clId="Web-{6644C5B5-1217-8777-ADB3-87E57B95B7DA}" dt="2024-11-07T21:58:17.854" v="668" actId="20577"/>
        <pc:sldMkLst>
          <pc:docMk/>
          <pc:sldMk cId="1852048602" sldId="296"/>
        </pc:sldMkLst>
        <pc:spChg chg="mod">
          <ac:chgData name="Natalie Boggess" userId="S::nab21h@fsu.edu::28a36031-8162-43df-bc2a-532eab1801d6" providerId="AD" clId="Web-{6644C5B5-1217-8777-ADB3-87E57B95B7DA}" dt="2024-11-07T21:58:14.588" v="667" actId="20577"/>
          <ac:spMkLst>
            <pc:docMk/>
            <pc:sldMk cId="1852048602" sldId="296"/>
            <ac:spMk id="7" creationId="{0CA2C935-5A26-3F96-AAB1-27D8AD5E588C}"/>
          </ac:spMkLst>
        </pc:spChg>
        <pc:spChg chg="mod">
          <ac:chgData name="Natalie Boggess" userId="S::nab21h@fsu.edu::28a36031-8162-43df-bc2a-532eab1801d6" providerId="AD" clId="Web-{6644C5B5-1217-8777-ADB3-87E57B95B7DA}" dt="2024-11-07T21:58:17.854" v="668" actId="20577"/>
          <ac:spMkLst>
            <pc:docMk/>
            <pc:sldMk cId="1852048602" sldId="296"/>
            <ac:spMk id="9" creationId="{B965A3B5-5A0C-3922-C7E7-02EC6141A398}"/>
          </ac:spMkLst>
        </pc:spChg>
      </pc:sldChg>
      <pc:sldChg chg="addSp delSp modSp">
        <pc:chgData name="Natalie Boggess" userId="S::nab21h@fsu.edu::28a36031-8162-43df-bc2a-532eab1801d6" providerId="AD" clId="Web-{6644C5B5-1217-8777-ADB3-87E57B95B7DA}" dt="2024-11-07T22:11:01.708" v="711" actId="1076"/>
        <pc:sldMkLst>
          <pc:docMk/>
          <pc:sldMk cId="1265577860" sldId="325"/>
        </pc:sldMkLst>
        <pc:spChg chg="mod">
          <ac:chgData name="Natalie Boggess" userId="S::nab21h@fsu.edu::28a36031-8162-43df-bc2a-532eab1801d6" providerId="AD" clId="Web-{6644C5B5-1217-8777-ADB3-87E57B95B7DA}" dt="2024-11-07T21:25:05.286" v="645" actId="20577"/>
          <ac:spMkLst>
            <pc:docMk/>
            <pc:sldMk cId="1265577860" sldId="325"/>
            <ac:spMk id="5" creationId="{E9D8C3AC-AC8C-E360-AC53-91ADE7AC50C2}"/>
          </ac:spMkLst>
        </pc:spChg>
        <pc:spChg chg="mod">
          <ac:chgData name="Natalie Boggess" userId="S::nab21h@fsu.edu::28a36031-8162-43df-bc2a-532eab1801d6" providerId="AD" clId="Web-{6644C5B5-1217-8777-ADB3-87E57B95B7DA}" dt="2024-11-07T21:24:44.441" v="626" actId="1076"/>
          <ac:spMkLst>
            <pc:docMk/>
            <pc:sldMk cId="1265577860" sldId="325"/>
            <ac:spMk id="9" creationId="{377C663E-35B8-C3F1-DCDA-BCC5406EC8E9}"/>
          </ac:spMkLst>
        </pc:spChg>
        <pc:spChg chg="add mod">
          <ac:chgData name="Natalie Boggess" userId="S::nab21h@fsu.edu::28a36031-8162-43df-bc2a-532eab1801d6" providerId="AD" clId="Web-{6644C5B5-1217-8777-ADB3-87E57B95B7DA}" dt="2024-11-07T21:24:44.551" v="637" actId="1076"/>
          <ac:spMkLst>
            <pc:docMk/>
            <pc:sldMk cId="1265577860" sldId="325"/>
            <ac:spMk id="12" creationId="{77D18674-2E7F-5137-E325-91E4694703D2}"/>
          </ac:spMkLst>
        </pc:spChg>
        <pc:spChg chg="mod">
          <ac:chgData name="Natalie Boggess" userId="S::nab21h@fsu.edu::28a36031-8162-43df-bc2a-532eab1801d6" providerId="AD" clId="Web-{6644C5B5-1217-8777-ADB3-87E57B95B7DA}" dt="2024-11-07T21:24:44.457" v="627" actId="1076"/>
          <ac:spMkLst>
            <pc:docMk/>
            <pc:sldMk cId="1265577860" sldId="325"/>
            <ac:spMk id="40" creationId="{D5A816D7-FCF6-4A4D-C9D8-BEE49383C95B}"/>
          </ac:spMkLst>
        </pc:spChg>
        <pc:spChg chg="mod">
          <ac:chgData name="Natalie Boggess" userId="S::nab21h@fsu.edu::28a36031-8162-43df-bc2a-532eab1801d6" providerId="AD" clId="Web-{6644C5B5-1217-8777-ADB3-87E57B95B7DA}" dt="2024-11-07T21:24:44.472" v="630" actId="1076"/>
          <ac:spMkLst>
            <pc:docMk/>
            <pc:sldMk cId="1265577860" sldId="325"/>
            <ac:spMk id="44" creationId="{05889116-F2A9-5D90-ED17-3D704A635CBF}"/>
          </ac:spMkLst>
        </pc:spChg>
        <pc:spChg chg="mod">
          <ac:chgData name="Natalie Boggess" userId="S::nab21h@fsu.edu::28a36031-8162-43df-bc2a-532eab1801d6" providerId="AD" clId="Web-{6644C5B5-1217-8777-ADB3-87E57B95B7DA}" dt="2024-11-07T21:24:44.504" v="632" actId="1076"/>
          <ac:spMkLst>
            <pc:docMk/>
            <pc:sldMk cId="1265577860" sldId="325"/>
            <ac:spMk id="46" creationId="{E951212D-EE10-F799-E500-6E45149A2B97}"/>
          </ac:spMkLst>
        </pc:spChg>
        <pc:spChg chg="mod">
          <ac:chgData name="Natalie Boggess" userId="S::nab21h@fsu.edu::28a36031-8162-43df-bc2a-532eab1801d6" providerId="AD" clId="Web-{6644C5B5-1217-8777-ADB3-87E57B95B7DA}" dt="2024-11-07T22:11:01.693" v="709" actId="1076"/>
          <ac:spMkLst>
            <pc:docMk/>
            <pc:sldMk cId="1265577860" sldId="325"/>
            <ac:spMk id="49" creationId="{7335FF8F-A454-0BB0-5371-8925465AEB3E}"/>
          </ac:spMkLst>
        </pc:spChg>
        <pc:cxnChg chg="mod">
          <ac:chgData name="Natalie Boggess" userId="S::nab21h@fsu.edu::28a36031-8162-43df-bc2a-532eab1801d6" providerId="AD" clId="Web-{6644C5B5-1217-8777-ADB3-87E57B95B7DA}" dt="2024-11-07T22:11:01.693" v="710" actId="1076"/>
          <ac:cxnSpMkLst>
            <pc:docMk/>
            <pc:sldMk cId="1265577860" sldId="325"/>
            <ac:cxnSpMk id="2" creationId="{F175B7CE-4324-35F8-BAE2-8955D8175272}"/>
          </ac:cxnSpMkLst>
        </pc:cxnChg>
        <pc:cxnChg chg="mod">
          <ac:chgData name="Natalie Boggess" userId="S::nab21h@fsu.edu::28a36031-8162-43df-bc2a-532eab1801d6" providerId="AD" clId="Web-{6644C5B5-1217-8777-ADB3-87E57B95B7DA}" dt="2024-11-07T21:24:44.426" v="624" actId="1076"/>
          <ac:cxnSpMkLst>
            <pc:docMk/>
            <pc:sldMk cId="1265577860" sldId="325"/>
            <ac:cxnSpMk id="7" creationId="{D461AF9C-C575-AE72-EE0D-8A26F2504B0C}"/>
          </ac:cxnSpMkLst>
        </pc:cxnChg>
        <pc:cxnChg chg="mod">
          <ac:chgData name="Natalie Boggess" userId="S::nab21h@fsu.edu::28a36031-8162-43df-bc2a-532eab1801d6" providerId="AD" clId="Web-{6644C5B5-1217-8777-ADB3-87E57B95B7DA}" dt="2024-11-07T21:24:44.426" v="625" actId="1076"/>
          <ac:cxnSpMkLst>
            <pc:docMk/>
            <pc:sldMk cId="1265577860" sldId="325"/>
            <ac:cxnSpMk id="8" creationId="{A7138181-A4B0-7487-0AAE-6DC823DA59E1}"/>
          </ac:cxnSpMkLst>
        </pc:cxnChg>
        <pc:cxnChg chg="mod">
          <ac:chgData name="Natalie Boggess" userId="S::nab21h@fsu.edu::28a36031-8162-43df-bc2a-532eab1801d6" providerId="AD" clId="Web-{6644C5B5-1217-8777-ADB3-87E57B95B7DA}" dt="2024-11-07T22:11:01.708" v="711" actId="1076"/>
          <ac:cxnSpMkLst>
            <pc:docMk/>
            <pc:sldMk cId="1265577860" sldId="325"/>
            <ac:cxnSpMk id="10" creationId="{E48038CB-C541-C11A-F0FA-2D9D810C44B8}"/>
          </ac:cxnSpMkLst>
        </pc:cxnChg>
        <pc:cxnChg chg="add mod">
          <ac:chgData name="Natalie Boggess" userId="S::nab21h@fsu.edu::28a36031-8162-43df-bc2a-532eab1801d6" providerId="AD" clId="Web-{6644C5B5-1217-8777-ADB3-87E57B95B7DA}" dt="2024-11-07T21:24:44.551" v="636" actId="1076"/>
          <ac:cxnSpMkLst>
            <pc:docMk/>
            <pc:sldMk cId="1265577860" sldId="325"/>
            <ac:cxnSpMk id="11" creationId="{8D4BA86F-CC95-3670-569E-A6138B150D8A}"/>
          </ac:cxnSpMkLst>
        </pc:cxnChg>
        <pc:cxnChg chg="mod">
          <ac:chgData name="Natalie Boggess" userId="S::nab21h@fsu.edu::28a36031-8162-43df-bc2a-532eab1801d6" providerId="AD" clId="Web-{6644C5B5-1217-8777-ADB3-87E57B95B7DA}" dt="2024-11-07T21:24:44.457" v="628" actId="1076"/>
          <ac:cxnSpMkLst>
            <pc:docMk/>
            <pc:sldMk cId="1265577860" sldId="325"/>
            <ac:cxnSpMk id="41" creationId="{2B60393C-8C5B-78FD-133C-42DF9FD9B3FB}"/>
          </ac:cxnSpMkLst>
        </pc:cxnChg>
        <pc:cxnChg chg="mod">
          <ac:chgData name="Natalie Boggess" userId="S::nab21h@fsu.edu::28a36031-8162-43df-bc2a-532eab1801d6" providerId="AD" clId="Web-{6644C5B5-1217-8777-ADB3-87E57B95B7DA}" dt="2024-11-07T21:24:44.472" v="629" actId="1076"/>
          <ac:cxnSpMkLst>
            <pc:docMk/>
            <pc:sldMk cId="1265577860" sldId="325"/>
            <ac:cxnSpMk id="43" creationId="{C79306AD-505F-61CA-9148-1A8157C06E5B}"/>
          </ac:cxnSpMkLst>
        </pc:cxnChg>
        <pc:cxnChg chg="mod">
          <ac:chgData name="Natalie Boggess" userId="S::nab21h@fsu.edu::28a36031-8162-43df-bc2a-532eab1801d6" providerId="AD" clId="Web-{6644C5B5-1217-8777-ADB3-87E57B95B7DA}" dt="2024-11-07T21:24:44.488" v="631" actId="1076"/>
          <ac:cxnSpMkLst>
            <pc:docMk/>
            <pc:sldMk cId="1265577860" sldId="325"/>
            <ac:cxnSpMk id="45" creationId="{B9467916-A2C7-0BF7-FBE9-0482DC01F2B1}"/>
          </ac:cxnSpMkLst>
        </pc:cxnChg>
      </pc:sldChg>
      <pc:sldChg chg="modSp">
        <pc:chgData name="Natalie Boggess" userId="S::nab21h@fsu.edu::28a36031-8162-43df-bc2a-532eab1801d6" providerId="AD" clId="Web-{6644C5B5-1217-8777-ADB3-87E57B95B7DA}" dt="2024-11-07T22:03:39.662" v="690" actId="20577"/>
        <pc:sldMkLst>
          <pc:docMk/>
          <pc:sldMk cId="3131390581" sldId="326"/>
        </pc:sldMkLst>
        <pc:spChg chg="mod">
          <ac:chgData name="Natalie Boggess" userId="S::nab21h@fsu.edu::28a36031-8162-43df-bc2a-532eab1801d6" providerId="AD" clId="Web-{6644C5B5-1217-8777-ADB3-87E57B95B7DA}" dt="2024-11-07T22:03:39.662" v="690" actId="20577"/>
          <ac:spMkLst>
            <pc:docMk/>
            <pc:sldMk cId="3131390581" sldId="326"/>
            <ac:spMk id="2" creationId="{32B00577-8B84-F76C-3D41-2CD0A3A61050}"/>
          </ac:spMkLst>
        </pc:spChg>
      </pc:sldChg>
      <pc:sldChg chg="modSp">
        <pc:chgData name="Natalie Boggess" userId="S::nab21h@fsu.edu::28a36031-8162-43df-bc2a-532eab1801d6" providerId="AD" clId="Web-{6644C5B5-1217-8777-ADB3-87E57B95B7DA}" dt="2024-11-07T21:56:40.585" v="666" actId="20577"/>
        <pc:sldMkLst>
          <pc:docMk/>
          <pc:sldMk cId="285178807" sldId="327"/>
        </pc:sldMkLst>
        <pc:spChg chg="mod">
          <ac:chgData name="Natalie Boggess" userId="S::nab21h@fsu.edu::28a36031-8162-43df-bc2a-532eab1801d6" providerId="AD" clId="Web-{6644C5B5-1217-8777-ADB3-87E57B95B7DA}" dt="2024-11-07T21:56:40.585" v="666" actId="20577"/>
          <ac:spMkLst>
            <pc:docMk/>
            <pc:sldMk cId="285178807" sldId="327"/>
            <ac:spMk id="512" creationId="{A6E9693A-76A6-766C-F816-9833FD211549}"/>
          </ac:spMkLst>
        </pc:spChg>
      </pc:sldChg>
      <pc:sldChg chg="delSp modSp">
        <pc:chgData name="Natalie Boggess" userId="S::nab21h@fsu.edu::28a36031-8162-43df-bc2a-532eab1801d6" providerId="AD" clId="Web-{6644C5B5-1217-8777-ADB3-87E57B95B7DA}" dt="2024-11-07T22:05:50.760" v="705" actId="20577"/>
        <pc:sldMkLst>
          <pc:docMk/>
          <pc:sldMk cId="3641443114" sldId="333"/>
        </pc:sldMkLst>
        <pc:spChg chg="mod">
          <ac:chgData name="Natalie Boggess" userId="S::nab21h@fsu.edu::28a36031-8162-43df-bc2a-532eab1801d6" providerId="AD" clId="Web-{6644C5B5-1217-8777-ADB3-87E57B95B7DA}" dt="2024-11-07T21:25:55.709" v="659" actId="20577"/>
          <ac:spMkLst>
            <pc:docMk/>
            <pc:sldMk cId="3641443114" sldId="333"/>
            <ac:spMk id="5" creationId="{E9D8C3AC-AC8C-E360-AC53-91ADE7AC50C2}"/>
          </ac:spMkLst>
        </pc:spChg>
        <pc:spChg chg="mod">
          <ac:chgData name="Natalie Boggess" userId="S::nab21h@fsu.edu::28a36031-8162-43df-bc2a-532eab1801d6" providerId="AD" clId="Web-{6644C5B5-1217-8777-ADB3-87E57B95B7DA}" dt="2024-11-07T22:05:50.760" v="705" actId="20577"/>
          <ac:spMkLst>
            <pc:docMk/>
            <pc:sldMk cId="3641443114" sldId="333"/>
            <ac:spMk id="33" creationId="{972B7962-8FA8-C674-E561-5437226E8E13}"/>
          </ac:spMkLst>
        </pc:spChg>
        <pc:spChg chg="mod">
          <ac:chgData name="Natalie Boggess" userId="S::nab21h@fsu.edu::28a36031-8162-43df-bc2a-532eab1801d6" providerId="AD" clId="Web-{6644C5B5-1217-8777-ADB3-87E57B95B7DA}" dt="2024-11-07T22:05:47.666" v="703" actId="20577"/>
          <ac:spMkLst>
            <pc:docMk/>
            <pc:sldMk cId="3641443114" sldId="333"/>
            <ac:spMk id="39" creationId="{BDB648E0-16D1-E7AC-886C-09D0A42AB324}"/>
          </ac:spMkLst>
        </pc:spChg>
        <pc:spChg chg="mod">
          <ac:chgData name="Natalie Boggess" userId="S::nab21h@fsu.edu::28a36031-8162-43df-bc2a-532eab1801d6" providerId="AD" clId="Web-{6644C5B5-1217-8777-ADB3-87E57B95B7DA}" dt="2024-11-07T21:05:05.494" v="260" actId="20577"/>
          <ac:spMkLst>
            <pc:docMk/>
            <pc:sldMk cId="3641443114" sldId="333"/>
            <ac:spMk id="40" creationId="{D5A816D7-FCF6-4A4D-C9D8-BEE49383C95B}"/>
          </ac:spMkLst>
        </pc:spChg>
      </pc:sldChg>
      <pc:sldChg chg="addSp delSp modSp new">
        <pc:chgData name="Natalie Boggess" userId="S::nab21h@fsu.edu::28a36031-8162-43df-bc2a-532eab1801d6" providerId="AD" clId="Web-{6644C5B5-1217-8777-ADB3-87E57B95B7DA}" dt="2024-11-07T21:01:30.534" v="258" actId="1076"/>
        <pc:sldMkLst>
          <pc:docMk/>
          <pc:sldMk cId="234442030" sldId="348"/>
        </pc:sldMkLst>
        <pc:spChg chg="mod">
          <ac:chgData name="Natalie Boggess" userId="S::nab21h@fsu.edu::28a36031-8162-43df-bc2a-532eab1801d6" providerId="AD" clId="Web-{6644C5B5-1217-8777-ADB3-87E57B95B7DA}" dt="2024-11-07T20:35:43.137" v="39" actId="20577"/>
          <ac:spMkLst>
            <pc:docMk/>
            <pc:sldMk cId="234442030" sldId="348"/>
            <ac:spMk id="5" creationId="{5D181115-CD6B-28B9-D1E6-2099B41CCF8D}"/>
          </ac:spMkLst>
        </pc:spChg>
        <pc:spChg chg="add mod">
          <ac:chgData name="Natalie Boggess" userId="S::nab21h@fsu.edu::28a36031-8162-43df-bc2a-532eab1801d6" providerId="AD" clId="Web-{6644C5B5-1217-8777-ADB3-87E57B95B7DA}" dt="2024-11-07T21:01:30.534" v="258" actId="1076"/>
          <ac:spMkLst>
            <pc:docMk/>
            <pc:sldMk cId="234442030" sldId="348"/>
            <ac:spMk id="44" creationId="{0D1CBA27-461E-6364-7B7D-CC26B52EACB3}"/>
          </ac:spMkLst>
        </pc:spChg>
        <pc:picChg chg="add mod">
          <ac:chgData name="Natalie Boggess" userId="S::nab21h@fsu.edu::28a36031-8162-43df-bc2a-532eab1801d6" providerId="AD" clId="Web-{6644C5B5-1217-8777-ADB3-87E57B95B7DA}" dt="2024-11-07T20:57:10.681" v="156"/>
          <ac:picMkLst>
            <pc:docMk/>
            <pc:sldMk cId="234442030" sldId="348"/>
            <ac:picMk id="43" creationId="{918789A6-8A17-9423-12B9-E71936FE4C57}"/>
          </ac:picMkLst>
        </pc:picChg>
      </pc:sldChg>
      <pc:sldChg chg="new">
        <pc:chgData name="Natalie Boggess" userId="S::nab21h@fsu.edu::28a36031-8162-43df-bc2a-532eab1801d6" providerId="AD" clId="Web-{6644C5B5-1217-8777-ADB3-87E57B95B7DA}" dt="2024-11-07T20:31:49.160" v="1"/>
        <pc:sldMkLst>
          <pc:docMk/>
          <pc:sldMk cId="2769806809" sldId="348"/>
        </pc:sldMkLst>
      </pc:sldChg>
      <pc:sldChg chg="modSp new">
        <pc:chgData name="Natalie Boggess" userId="S::nab21h@fsu.edu::28a36031-8162-43df-bc2a-532eab1801d6" providerId="AD" clId="Web-{6644C5B5-1217-8777-ADB3-87E57B95B7DA}" dt="2024-11-07T21:49:22.476" v="660"/>
        <pc:sldMkLst>
          <pc:docMk/>
          <pc:sldMk cId="385958910" sldId="349"/>
        </pc:sldMkLst>
        <pc:spChg chg="mod">
          <ac:chgData name="Natalie Boggess" userId="S::nab21h@fsu.edu::28a36031-8162-43df-bc2a-532eab1801d6" providerId="AD" clId="Web-{6644C5B5-1217-8777-ADB3-87E57B95B7DA}" dt="2024-11-07T20:36:11.372" v="69" actId="20577"/>
          <ac:spMkLst>
            <pc:docMk/>
            <pc:sldMk cId="385958910" sldId="349"/>
            <ac:spMk id="5" creationId="{73DAC8F3-F069-6E00-EBC3-BF0E0A8583BE}"/>
          </ac:spMkLst>
        </pc:spChg>
        <pc:picChg chg="mod">
          <ac:chgData name="Natalie Boggess" userId="S::nab21h@fsu.edu::28a36031-8162-43df-bc2a-532eab1801d6" providerId="AD" clId="Web-{6644C5B5-1217-8777-ADB3-87E57B95B7DA}" dt="2024-11-07T21:49:22.476" v="660"/>
          <ac:picMkLst>
            <pc:docMk/>
            <pc:sldMk cId="385958910" sldId="349"/>
            <ac:picMk id="9" creationId="{114AF3B7-3BC4-B9EC-190E-22DA64870147}"/>
          </ac:picMkLst>
        </pc:picChg>
      </pc:sldChg>
      <pc:sldChg chg="addSp modSp new">
        <pc:chgData name="Natalie Boggess" userId="S::nab21h@fsu.edu::28a36031-8162-43df-bc2a-532eab1801d6" providerId="AD" clId="Web-{6644C5B5-1217-8777-ADB3-87E57B95B7DA}" dt="2024-11-07T20:55:31.693" v="147" actId="1076"/>
        <pc:sldMkLst>
          <pc:docMk/>
          <pc:sldMk cId="3222984929" sldId="350"/>
        </pc:sldMkLst>
        <pc:spChg chg="mod">
          <ac:chgData name="Natalie Boggess" userId="S::nab21h@fsu.edu::28a36031-8162-43df-bc2a-532eab1801d6" providerId="AD" clId="Web-{6644C5B5-1217-8777-ADB3-87E57B95B7DA}" dt="2024-11-07T20:36:45.217" v="98" actId="20577"/>
          <ac:spMkLst>
            <pc:docMk/>
            <pc:sldMk cId="3222984929" sldId="350"/>
            <ac:spMk id="5" creationId="{DF7168B0-E08F-DFB4-95A4-23CD0188FDD7}"/>
          </ac:spMkLst>
        </pc:spChg>
        <pc:picChg chg="add mod">
          <ac:chgData name="Natalie Boggess" userId="S::nab21h@fsu.edu::28a36031-8162-43df-bc2a-532eab1801d6" providerId="AD" clId="Web-{6644C5B5-1217-8777-ADB3-87E57B95B7DA}" dt="2024-11-07T20:55:31.693" v="147" actId="1076"/>
          <ac:picMkLst>
            <pc:docMk/>
            <pc:sldMk cId="3222984929" sldId="350"/>
            <ac:picMk id="7" creationId="{609F7E8F-B161-B71D-4557-486E631FEF11}"/>
          </ac:picMkLst>
        </pc:picChg>
      </pc:sldChg>
    </pc:docChg>
  </pc:docChgLst>
  <pc:docChgLst>
    <pc:chgData name="Natalie Boggess" userId="S::nab21h@fsu.edu::28a36031-8162-43df-bc2a-532eab1801d6" providerId="AD" clId="Web-{D6DE37AE-7C5C-3120-2679-C697A6ECBDD6}"/>
    <pc:docChg chg="modSld">
      <pc:chgData name="Natalie Boggess" userId="S::nab21h@fsu.edu::28a36031-8162-43df-bc2a-532eab1801d6" providerId="AD" clId="Web-{D6DE37AE-7C5C-3120-2679-C697A6ECBDD6}" dt="2024-10-08T20:25:59.870" v="249" actId="20577"/>
      <pc:docMkLst>
        <pc:docMk/>
      </pc:docMkLst>
      <pc:sldChg chg="modSp">
        <pc:chgData name="Natalie Boggess" userId="S::nab21h@fsu.edu::28a36031-8162-43df-bc2a-532eab1801d6" providerId="AD" clId="Web-{D6DE37AE-7C5C-3120-2679-C697A6ECBDD6}" dt="2024-10-06T15:41:38.160" v="41" actId="20577"/>
        <pc:sldMkLst>
          <pc:docMk/>
          <pc:sldMk cId="1940323037" sldId="290"/>
        </pc:sldMkLst>
        <pc:spChg chg="mod">
          <ac:chgData name="Natalie Boggess" userId="S::nab21h@fsu.edu::28a36031-8162-43df-bc2a-532eab1801d6" providerId="AD" clId="Web-{D6DE37AE-7C5C-3120-2679-C697A6ECBDD6}" dt="2024-10-06T15:41:13.441" v="32" actId="20577"/>
          <ac:spMkLst>
            <pc:docMk/>
            <pc:sldMk cId="1940323037" sldId="290"/>
            <ac:spMk id="4" creationId="{94828051-0C2B-C002-268F-F362867D239A}"/>
          </ac:spMkLst>
        </pc:spChg>
        <pc:spChg chg="mod">
          <ac:chgData name="Natalie Boggess" userId="S::nab21h@fsu.edu::28a36031-8162-43df-bc2a-532eab1801d6" providerId="AD" clId="Web-{D6DE37AE-7C5C-3120-2679-C697A6ECBDD6}" dt="2024-10-06T15:41:38.160" v="41" actId="20577"/>
          <ac:spMkLst>
            <pc:docMk/>
            <pc:sldMk cId="1940323037" sldId="290"/>
            <ac:spMk id="5" creationId="{55853C65-5820-51A6-C955-D678A051C81B}"/>
          </ac:spMkLst>
        </pc:spChg>
      </pc:sldChg>
      <pc:sldChg chg="modSp">
        <pc:chgData name="Natalie Boggess" userId="S::nab21h@fsu.edu::28a36031-8162-43df-bc2a-532eab1801d6" providerId="AD" clId="Web-{D6DE37AE-7C5C-3120-2679-C697A6ECBDD6}" dt="2024-10-08T20:17:18.168" v="228" actId="20577"/>
        <pc:sldMkLst>
          <pc:docMk/>
          <pc:sldMk cId="2067876030" sldId="291"/>
        </pc:sldMkLst>
      </pc:sldChg>
      <pc:sldChg chg="modSp">
        <pc:chgData name="Natalie Boggess" userId="S::nab21h@fsu.edu::28a36031-8162-43df-bc2a-532eab1801d6" providerId="AD" clId="Web-{D6DE37AE-7C5C-3120-2679-C697A6ECBDD6}" dt="2024-10-08T20:15:09.962" v="175" actId="20577"/>
        <pc:sldMkLst>
          <pc:docMk/>
          <pc:sldMk cId="142956665" sldId="293"/>
        </pc:sldMkLst>
        <pc:spChg chg="mod">
          <ac:chgData name="Natalie Boggess" userId="S::nab21h@fsu.edu::28a36031-8162-43df-bc2a-532eab1801d6" providerId="AD" clId="Web-{D6DE37AE-7C5C-3120-2679-C697A6ECBDD6}" dt="2024-10-08T20:15:09.962" v="175" actId="20577"/>
          <ac:spMkLst>
            <pc:docMk/>
            <pc:sldMk cId="142956665" sldId="293"/>
            <ac:spMk id="9" creationId="{BF4D869D-E7CE-1E30-B25B-7B1B6F6A8247}"/>
          </ac:spMkLst>
        </pc:spChg>
      </pc:sldChg>
      <pc:sldChg chg="modSp">
        <pc:chgData name="Natalie Boggess" userId="S::nab21h@fsu.edu::28a36031-8162-43df-bc2a-532eab1801d6" providerId="AD" clId="Web-{D6DE37AE-7C5C-3120-2679-C697A6ECBDD6}" dt="2024-10-08T20:18:04.810" v="233" actId="20577"/>
        <pc:sldMkLst>
          <pc:docMk/>
          <pc:sldMk cId="3934060637" sldId="294"/>
        </pc:sldMkLst>
        <pc:spChg chg="mod">
          <ac:chgData name="Natalie Boggess" userId="S::nab21h@fsu.edu::28a36031-8162-43df-bc2a-532eab1801d6" providerId="AD" clId="Web-{D6DE37AE-7C5C-3120-2679-C697A6ECBDD6}" dt="2024-10-08T20:18:04.810" v="233" actId="20577"/>
          <ac:spMkLst>
            <pc:docMk/>
            <pc:sldMk cId="3934060637" sldId="294"/>
            <ac:spMk id="21" creationId="{6BBE7027-8BA5-5319-105B-F4EF26E80A20}"/>
          </ac:spMkLst>
        </pc:spChg>
        <pc:spChg chg="mod">
          <ac:chgData name="Natalie Boggess" userId="S::nab21h@fsu.edu::28a36031-8162-43df-bc2a-532eab1801d6" providerId="AD" clId="Web-{D6DE37AE-7C5C-3120-2679-C697A6ECBDD6}" dt="2024-10-08T20:17:52.123" v="232" actId="20577"/>
          <ac:spMkLst>
            <pc:docMk/>
            <pc:sldMk cId="3934060637" sldId="294"/>
            <ac:spMk id="24" creationId="{ABF5CB72-FE18-9367-CFE1-C97990C75030}"/>
          </ac:spMkLst>
        </pc:spChg>
        <pc:spChg chg="mod">
          <ac:chgData name="Natalie Boggess" userId="S::nab21h@fsu.edu::28a36031-8162-43df-bc2a-532eab1801d6" providerId="AD" clId="Web-{D6DE37AE-7C5C-3120-2679-C697A6ECBDD6}" dt="2024-10-08T20:15:17.665" v="184" actId="20577"/>
          <ac:spMkLst>
            <pc:docMk/>
            <pc:sldMk cId="3934060637" sldId="294"/>
            <ac:spMk id="30" creationId="{6D6E7CAB-3AE4-47F2-A53E-4EABD508C4B4}"/>
          </ac:spMkLst>
        </pc:spChg>
      </pc:sldChg>
      <pc:sldChg chg="modSp">
        <pc:chgData name="Natalie Boggess" userId="S::nab21h@fsu.edu::28a36031-8162-43df-bc2a-532eab1801d6" providerId="AD" clId="Web-{D6DE37AE-7C5C-3120-2679-C697A6ECBDD6}" dt="2024-10-08T20:15:58.291" v="196" actId="20577"/>
        <pc:sldMkLst>
          <pc:docMk/>
          <pc:sldMk cId="2887185268" sldId="295"/>
        </pc:sldMkLst>
        <pc:spChg chg="mod">
          <ac:chgData name="Natalie Boggess" userId="S::nab21h@fsu.edu::28a36031-8162-43df-bc2a-532eab1801d6" providerId="AD" clId="Web-{D6DE37AE-7C5C-3120-2679-C697A6ECBDD6}" dt="2024-10-08T20:15:58.291" v="196" actId="20577"/>
          <ac:spMkLst>
            <pc:docMk/>
            <pc:sldMk cId="2887185268" sldId="295"/>
            <ac:spMk id="18" creationId="{523D3191-F604-8117-38B6-BCED22213D64}"/>
          </ac:spMkLst>
        </pc:spChg>
      </pc:sldChg>
      <pc:sldChg chg="modSp">
        <pc:chgData name="Natalie Boggess" userId="S::nab21h@fsu.edu::28a36031-8162-43df-bc2a-532eab1801d6" providerId="AD" clId="Web-{D6DE37AE-7C5C-3120-2679-C697A6ECBDD6}" dt="2024-10-08T19:44:24.990" v="61" actId="20577"/>
        <pc:sldMkLst>
          <pc:docMk/>
          <pc:sldMk cId="3778548523" sldId="299"/>
        </pc:sldMkLst>
      </pc:sldChg>
      <pc:sldChg chg="modSp">
        <pc:chgData name="Natalie Boggess" userId="S::nab21h@fsu.edu::28a36031-8162-43df-bc2a-532eab1801d6" providerId="AD" clId="Web-{D6DE37AE-7C5C-3120-2679-C697A6ECBDD6}" dt="2024-10-08T19:44:50.037" v="93" actId="20577"/>
        <pc:sldMkLst>
          <pc:docMk/>
          <pc:sldMk cId="1390958407" sldId="300"/>
        </pc:sldMkLst>
      </pc:sldChg>
      <pc:sldChg chg="modSp">
        <pc:chgData name="Natalie Boggess" userId="S::nab21h@fsu.edu::28a36031-8162-43df-bc2a-532eab1801d6" providerId="AD" clId="Web-{D6DE37AE-7C5C-3120-2679-C697A6ECBDD6}" dt="2024-10-08T19:45:14.725" v="113" actId="20577"/>
        <pc:sldMkLst>
          <pc:docMk/>
          <pc:sldMk cId="2867204719" sldId="301"/>
        </pc:sldMkLst>
      </pc:sldChg>
      <pc:sldChg chg="modSp">
        <pc:chgData name="Natalie Boggess" userId="S::nab21h@fsu.edu::28a36031-8162-43df-bc2a-532eab1801d6" providerId="AD" clId="Web-{D6DE37AE-7C5C-3120-2679-C697A6ECBDD6}" dt="2024-10-08T19:44:58.256" v="101" actId="20577"/>
        <pc:sldMkLst>
          <pc:docMk/>
          <pc:sldMk cId="3163970683" sldId="302"/>
        </pc:sldMkLst>
      </pc:sldChg>
      <pc:sldChg chg="modSp">
        <pc:chgData name="Natalie Boggess" userId="S::nab21h@fsu.edu::28a36031-8162-43df-bc2a-532eab1801d6" providerId="AD" clId="Web-{D6DE37AE-7C5C-3120-2679-C697A6ECBDD6}" dt="2024-10-08T19:45:21.694" v="123" actId="20577"/>
        <pc:sldMkLst>
          <pc:docMk/>
          <pc:sldMk cId="1541399928" sldId="303"/>
        </pc:sldMkLst>
        <pc:spChg chg="mod">
          <ac:chgData name="Natalie Boggess" userId="S::nab21h@fsu.edu::28a36031-8162-43df-bc2a-532eab1801d6" providerId="AD" clId="Web-{D6DE37AE-7C5C-3120-2679-C697A6ECBDD6}" dt="2024-10-08T19:45:21.694" v="123" actId="20577"/>
          <ac:spMkLst>
            <pc:docMk/>
            <pc:sldMk cId="1541399928" sldId="303"/>
            <ac:spMk id="6" creationId="{3A6E0C55-2A0C-C43E-41E3-30B4EFF394CA}"/>
          </ac:spMkLst>
        </pc:spChg>
      </pc:sldChg>
      <pc:sldChg chg="modSp">
        <pc:chgData name="Natalie Boggess" userId="S::nab21h@fsu.edu::28a36031-8162-43df-bc2a-532eab1801d6" providerId="AD" clId="Web-{D6DE37AE-7C5C-3120-2679-C697A6ECBDD6}" dt="2024-10-08T20:06:51.448" v="164" actId="20577"/>
        <pc:sldMkLst>
          <pc:docMk/>
          <pc:sldMk cId="2244344541" sldId="305"/>
        </pc:sldMkLst>
      </pc:sldChg>
      <pc:sldChg chg="modSp">
        <pc:chgData name="Natalie Boggess" userId="S::nab21h@fsu.edu::28a36031-8162-43df-bc2a-532eab1801d6" providerId="AD" clId="Web-{D6DE37AE-7C5C-3120-2679-C697A6ECBDD6}" dt="2024-10-08T20:17:23.122" v="229" actId="20577"/>
        <pc:sldMkLst>
          <pc:docMk/>
          <pc:sldMk cId="2527315304" sldId="309"/>
        </pc:sldMkLst>
        <pc:spChg chg="mod">
          <ac:chgData name="Natalie Boggess" userId="S::nab21h@fsu.edu::28a36031-8162-43df-bc2a-532eab1801d6" providerId="AD" clId="Web-{D6DE37AE-7C5C-3120-2679-C697A6ECBDD6}" dt="2024-10-08T20:17:23.122" v="229" actId="20577"/>
          <ac:spMkLst>
            <pc:docMk/>
            <pc:sldMk cId="2527315304" sldId="309"/>
            <ac:spMk id="6" creationId="{7023FFE7-11BA-E7DA-8C05-B7B79CEC388C}"/>
          </ac:spMkLst>
        </pc:spChg>
      </pc:sldChg>
      <pc:sldChg chg="modSp">
        <pc:chgData name="Natalie Boggess" userId="S::nab21h@fsu.edu::28a36031-8162-43df-bc2a-532eab1801d6" providerId="AD" clId="Web-{D6DE37AE-7C5C-3120-2679-C697A6ECBDD6}" dt="2024-10-08T20:22:29.552" v="247" actId="20577"/>
        <pc:sldMkLst>
          <pc:docMk/>
          <pc:sldMk cId="505212140" sldId="314"/>
        </pc:sldMkLst>
      </pc:sldChg>
      <pc:sldChg chg="addSp modSp">
        <pc:chgData name="Natalie Boggess" userId="S::nab21h@fsu.edu::28a36031-8162-43df-bc2a-532eab1801d6" providerId="AD" clId="Web-{D6DE37AE-7C5C-3120-2679-C697A6ECBDD6}" dt="2024-10-08T19:45:29.101" v="135" actId="20577"/>
        <pc:sldMkLst>
          <pc:docMk/>
          <pc:sldMk cId="1936017116" sldId="315"/>
        </pc:sldMkLst>
      </pc:sldChg>
      <pc:sldChg chg="modSp">
        <pc:chgData name="Natalie Boggess" userId="S::nab21h@fsu.edu::28a36031-8162-43df-bc2a-532eab1801d6" providerId="AD" clId="Web-{D6DE37AE-7C5C-3120-2679-C697A6ECBDD6}" dt="2024-10-08T20:25:59.870" v="249" actId="20577"/>
        <pc:sldMkLst>
          <pc:docMk/>
          <pc:sldMk cId="281931728" sldId="316"/>
        </pc:sldMkLst>
      </pc:sldChg>
      <pc:sldChg chg="modSp">
        <pc:chgData name="Natalie Boggess" userId="S::nab21h@fsu.edu::28a36031-8162-43df-bc2a-532eab1801d6" providerId="AD" clId="Web-{D6DE37AE-7C5C-3120-2679-C697A6ECBDD6}" dt="2024-10-08T19:44:39.677" v="79" actId="20577"/>
        <pc:sldMkLst>
          <pc:docMk/>
          <pc:sldMk cId="2577166943" sldId="321"/>
        </pc:sldMkLst>
      </pc:sldChg>
      <pc:sldChg chg="modSp">
        <pc:chgData name="Natalie Boggess" userId="S::nab21h@fsu.edu::28a36031-8162-43df-bc2a-532eab1801d6" providerId="AD" clId="Web-{D6DE37AE-7C5C-3120-2679-C697A6ECBDD6}" dt="2024-10-08T20:17:40.216" v="231" actId="20577"/>
        <pc:sldMkLst>
          <pc:docMk/>
          <pc:sldMk cId="2079594171" sldId="323"/>
        </pc:sldMkLst>
      </pc:sldChg>
    </pc:docChg>
  </pc:docChgLst>
  <pc:docChgLst>
    <pc:chgData name="Megan Jadush" userId="S::mmj20bd@fsu.edu::f366f1ef-3374-422c-a9df-d35b78e451a8" providerId="AD" clId="Web-{24A0A04E-132E-11D0-5E0D-CD6264011BD5}"/>
    <pc:docChg chg="delSld modSld sldOrd modSection">
      <pc:chgData name="Megan Jadush" userId="S::mmj20bd@fsu.edu::f366f1ef-3374-422c-a9df-d35b78e451a8" providerId="AD" clId="Web-{24A0A04E-132E-11D0-5E0D-CD6264011BD5}" dt="2024-11-07T21:44:31.085" v="32" actId="20577"/>
      <pc:docMkLst>
        <pc:docMk/>
      </pc:docMkLst>
      <pc:sldChg chg="del">
        <pc:chgData name="Megan Jadush" userId="S::mmj20bd@fsu.edu::f366f1ef-3374-422c-a9df-d35b78e451a8" providerId="AD" clId="Web-{24A0A04E-132E-11D0-5E0D-CD6264011BD5}" dt="2024-11-07T21:41:26.986" v="8"/>
        <pc:sldMkLst>
          <pc:docMk/>
          <pc:sldMk cId="3140744389" sldId="334"/>
        </pc:sldMkLst>
      </pc:sldChg>
      <pc:sldChg chg="modSp">
        <pc:chgData name="Megan Jadush" userId="S::mmj20bd@fsu.edu::f366f1ef-3374-422c-a9df-d35b78e451a8" providerId="AD" clId="Web-{24A0A04E-132E-11D0-5E0D-CD6264011BD5}" dt="2024-11-07T21:44:31.085" v="32" actId="20577"/>
        <pc:sldMkLst>
          <pc:docMk/>
          <pc:sldMk cId="1170329479" sldId="342"/>
        </pc:sldMkLst>
        <pc:spChg chg="mod">
          <ac:chgData name="Megan Jadush" userId="S::mmj20bd@fsu.edu::f366f1ef-3374-422c-a9df-d35b78e451a8" providerId="AD" clId="Web-{24A0A04E-132E-11D0-5E0D-CD6264011BD5}" dt="2024-11-07T21:44:31.085" v="32" actId="20577"/>
          <ac:spMkLst>
            <pc:docMk/>
            <pc:sldMk cId="1170329479" sldId="342"/>
            <ac:spMk id="18" creationId="{A87570D7-A311-2FFF-A088-EC63E96BAF19}"/>
          </ac:spMkLst>
        </pc:spChg>
      </pc:sldChg>
      <pc:sldChg chg="del">
        <pc:chgData name="Megan Jadush" userId="S::mmj20bd@fsu.edu::f366f1ef-3374-422c-a9df-d35b78e451a8" providerId="AD" clId="Web-{24A0A04E-132E-11D0-5E0D-CD6264011BD5}" dt="2024-11-07T21:41:26.986" v="7"/>
        <pc:sldMkLst>
          <pc:docMk/>
          <pc:sldMk cId="218095905" sldId="343"/>
        </pc:sldMkLst>
      </pc:sldChg>
      <pc:sldChg chg="del">
        <pc:chgData name="Megan Jadush" userId="S::mmj20bd@fsu.edu::f366f1ef-3374-422c-a9df-d35b78e451a8" providerId="AD" clId="Web-{24A0A04E-132E-11D0-5E0D-CD6264011BD5}" dt="2024-11-07T21:41:26.971" v="6"/>
        <pc:sldMkLst>
          <pc:docMk/>
          <pc:sldMk cId="4107200071" sldId="344"/>
        </pc:sldMkLst>
      </pc:sldChg>
      <pc:sldChg chg="del">
        <pc:chgData name="Megan Jadush" userId="S::mmj20bd@fsu.edu::f366f1ef-3374-422c-a9df-d35b78e451a8" providerId="AD" clId="Web-{24A0A04E-132E-11D0-5E0D-CD6264011BD5}" dt="2024-11-07T21:41:26.986" v="9"/>
        <pc:sldMkLst>
          <pc:docMk/>
          <pc:sldMk cId="3686018832" sldId="346"/>
        </pc:sldMkLst>
      </pc:sldChg>
      <pc:sldChg chg="modSp">
        <pc:chgData name="Megan Jadush" userId="S::mmj20bd@fsu.edu::f366f1ef-3374-422c-a9df-d35b78e451a8" providerId="AD" clId="Web-{24A0A04E-132E-11D0-5E0D-CD6264011BD5}" dt="2024-11-07T21:42:39.645" v="30" actId="20577"/>
        <pc:sldMkLst>
          <pc:docMk/>
          <pc:sldMk cId="385958910" sldId="349"/>
        </pc:sldMkLst>
        <pc:spChg chg="mod">
          <ac:chgData name="Megan Jadush" userId="S::mmj20bd@fsu.edu::f366f1ef-3374-422c-a9df-d35b78e451a8" providerId="AD" clId="Web-{24A0A04E-132E-11D0-5E0D-CD6264011BD5}" dt="2024-11-07T21:42:39.645" v="30" actId="20577"/>
          <ac:spMkLst>
            <pc:docMk/>
            <pc:sldMk cId="385958910" sldId="349"/>
            <ac:spMk id="10" creationId="{B1766E96-2BBE-83B4-A607-180454578ABA}"/>
          </ac:spMkLst>
        </pc:spChg>
      </pc:sldChg>
      <pc:sldChg chg="addSp delSp ord addAnim delAnim">
        <pc:chgData name="Megan Jadush" userId="S::mmj20bd@fsu.edu::f366f1ef-3374-422c-a9df-d35b78e451a8" providerId="AD" clId="Web-{24A0A04E-132E-11D0-5E0D-CD6264011BD5}" dt="2024-11-07T21:29:50.625" v="5"/>
        <pc:sldMkLst>
          <pc:docMk/>
          <pc:sldMk cId="3969079887" sldId="356"/>
        </pc:sldMkLst>
        <pc:grpChg chg="add">
          <ac:chgData name="Megan Jadush" userId="S::mmj20bd@fsu.edu::f366f1ef-3374-422c-a9df-d35b78e451a8" providerId="AD" clId="Web-{24A0A04E-132E-11D0-5E0D-CD6264011BD5}" dt="2024-11-07T21:22:49.552" v="0"/>
          <ac:grpSpMkLst>
            <pc:docMk/>
            <pc:sldMk cId="3969079887" sldId="356"/>
            <ac:grpSpMk id="10" creationId="{E5E54E81-81E1-8658-D289-5F65F9DDE4A4}"/>
          </ac:grpSpMkLst>
        </pc:grpChg>
        <pc:grpChg chg="add">
          <ac:chgData name="Megan Jadush" userId="S::mmj20bd@fsu.edu::f366f1ef-3374-422c-a9df-d35b78e451a8" providerId="AD" clId="Web-{24A0A04E-132E-11D0-5E0D-CD6264011BD5}" dt="2024-11-07T21:22:54.787" v="1"/>
          <ac:grpSpMkLst>
            <pc:docMk/>
            <pc:sldMk cId="3969079887" sldId="356"/>
            <ac:grpSpMk id="11" creationId="{E94B1628-2013-F004-B972-D6E98BB8881B}"/>
          </ac:grpSpMkLst>
        </pc:grpChg>
        <pc:grpChg chg="add">
          <ac:chgData name="Megan Jadush" userId="S::mmj20bd@fsu.edu::f366f1ef-3374-422c-a9df-d35b78e451a8" providerId="AD" clId="Web-{24A0A04E-132E-11D0-5E0D-CD6264011BD5}" dt="2024-11-07T21:23:00.771" v="2"/>
          <ac:grpSpMkLst>
            <pc:docMk/>
            <pc:sldMk cId="3969079887" sldId="356"/>
            <ac:grpSpMk id="14" creationId="{F2688935-2197-185C-518D-8235DBE6EF41}"/>
          </ac:grpSpMkLst>
        </pc:grpChg>
      </pc:sldChg>
    </pc:docChg>
  </pc:docChgLst>
  <pc:docChgLst>
    <pc:chgData name="Jean-Baptiste, Malik A." userId="S::malik1.jeanbaptiste_famu.edu#ext#@fsu.onmicrosoft.com::b0338008-ed41-4c75-8a99-81202ab8f804" providerId="AD" clId="Web-{665DC1EA-AEA5-9020-515F-D26E94F0AF58}"/>
    <pc:docChg chg="modSld">
      <pc:chgData name="Jean-Baptiste, Malik A." userId="S::malik1.jeanbaptiste_famu.edu#ext#@fsu.onmicrosoft.com::b0338008-ed41-4c75-8a99-81202ab8f804" providerId="AD" clId="Web-{665DC1EA-AEA5-9020-515F-D26E94F0AF58}" dt="2024-10-08T20:25:09.138" v="13" actId="20577"/>
      <pc:docMkLst>
        <pc:docMk/>
      </pc:docMkLst>
      <pc:sldChg chg="modSp">
        <pc:chgData name="Jean-Baptiste, Malik A." userId="S::malik1.jeanbaptiste_famu.edu#ext#@fsu.onmicrosoft.com::b0338008-ed41-4c75-8a99-81202ab8f804" providerId="AD" clId="Web-{665DC1EA-AEA5-9020-515F-D26E94F0AF58}" dt="2024-10-08T20:25:09.138" v="13" actId="20577"/>
        <pc:sldMkLst>
          <pc:docMk/>
          <pc:sldMk cId="505212140" sldId="314"/>
        </pc:sldMkLst>
      </pc:sldChg>
      <pc:sldChg chg="modSp">
        <pc:chgData name="Jean-Baptiste, Malik A." userId="S::malik1.jeanbaptiste_famu.edu#ext#@fsu.onmicrosoft.com::b0338008-ed41-4c75-8a99-81202ab8f804" providerId="AD" clId="Web-{665DC1EA-AEA5-9020-515F-D26E94F0AF58}" dt="2024-10-08T20:22:26.100" v="0" actId="14100"/>
        <pc:sldMkLst>
          <pc:docMk/>
          <pc:sldMk cId="281931728" sldId="316"/>
        </pc:sldMkLst>
      </pc:sldChg>
    </pc:docChg>
  </pc:docChgLst>
  <pc:docChgLst>
    <pc:chgData name="John Baumann" userId="8e96b917-5eb3-414e-83da-0805a527b9fc" providerId="ADAL" clId="{C07CA223-42BC-48FD-99D2-FA2932F47D55}"/>
    <pc:docChg chg="undo redo custSel addSld delSld modSld sldOrd modSection">
      <pc:chgData name="John Baumann" userId="8e96b917-5eb3-414e-83da-0805a527b9fc" providerId="ADAL" clId="{C07CA223-42BC-48FD-99D2-FA2932F47D55}" dt="2024-11-07T23:10:14.352" v="534" actId="1076"/>
      <pc:docMkLst>
        <pc:docMk/>
      </pc:docMkLst>
      <pc:sldChg chg="ord">
        <pc:chgData name="John Baumann" userId="8e96b917-5eb3-414e-83da-0805a527b9fc" providerId="ADAL" clId="{C07CA223-42BC-48FD-99D2-FA2932F47D55}" dt="2024-11-07T22:46:35.590" v="333"/>
        <pc:sldMkLst>
          <pc:docMk/>
          <pc:sldMk cId="1541399928" sldId="303"/>
        </pc:sldMkLst>
      </pc:sldChg>
      <pc:sldChg chg="addSp delSp modSp mod">
        <pc:chgData name="John Baumann" userId="8e96b917-5eb3-414e-83da-0805a527b9fc" providerId="ADAL" clId="{C07CA223-42BC-48FD-99D2-FA2932F47D55}" dt="2024-11-07T23:10:14.352" v="534" actId="1076"/>
        <pc:sldMkLst>
          <pc:docMk/>
          <pc:sldMk cId="2527315304" sldId="309"/>
        </pc:sldMkLst>
        <pc:picChg chg="add mod">
          <ac:chgData name="John Baumann" userId="8e96b917-5eb3-414e-83da-0805a527b9fc" providerId="ADAL" clId="{C07CA223-42BC-48FD-99D2-FA2932F47D55}" dt="2024-11-07T23:04:59.301" v="476" actId="1076"/>
          <ac:picMkLst>
            <pc:docMk/>
            <pc:sldMk cId="2527315304" sldId="309"/>
            <ac:picMk id="15" creationId="{1EFB05DA-40E8-B620-C441-B76592597F76}"/>
          </ac:picMkLst>
        </pc:picChg>
        <pc:picChg chg="add mod ord">
          <ac:chgData name="John Baumann" userId="8e96b917-5eb3-414e-83da-0805a527b9fc" providerId="ADAL" clId="{C07CA223-42BC-48FD-99D2-FA2932F47D55}" dt="2024-11-07T23:04:59.301" v="476" actId="1076"/>
          <ac:picMkLst>
            <pc:docMk/>
            <pc:sldMk cId="2527315304" sldId="309"/>
            <ac:picMk id="19" creationId="{E8579C82-9F9E-8509-5F21-326976A52526}"/>
          </ac:picMkLst>
        </pc:picChg>
        <pc:picChg chg="add mod ord">
          <ac:chgData name="John Baumann" userId="8e96b917-5eb3-414e-83da-0805a527b9fc" providerId="ADAL" clId="{C07CA223-42BC-48FD-99D2-FA2932F47D55}" dt="2024-11-07T23:04:59.301" v="476" actId="1076"/>
          <ac:picMkLst>
            <pc:docMk/>
            <pc:sldMk cId="2527315304" sldId="309"/>
            <ac:picMk id="23" creationId="{A158CFAA-A95B-ADD3-61A4-D2203E12AE40}"/>
          </ac:picMkLst>
        </pc:picChg>
        <pc:picChg chg="add mod ord modCrop">
          <ac:chgData name="John Baumann" userId="8e96b917-5eb3-414e-83da-0805a527b9fc" providerId="ADAL" clId="{C07CA223-42BC-48FD-99D2-FA2932F47D55}" dt="2024-11-07T23:09:59.651" v="532" actId="1076"/>
          <ac:picMkLst>
            <pc:docMk/>
            <pc:sldMk cId="2527315304" sldId="309"/>
            <ac:picMk id="29" creationId="{79D9C876-21E6-E09B-F235-3019E0963A28}"/>
          </ac:picMkLst>
        </pc:picChg>
        <pc:picChg chg="mod">
          <ac:chgData name="John Baumann" userId="8e96b917-5eb3-414e-83da-0805a527b9fc" providerId="ADAL" clId="{C07CA223-42BC-48FD-99D2-FA2932F47D55}" dt="2024-11-07T23:08:09.745" v="514" actId="207"/>
          <ac:picMkLst>
            <pc:docMk/>
            <pc:sldMk cId="2527315304" sldId="309"/>
            <ac:picMk id="32" creationId="{BEC3E16A-6F7B-3BC4-C60F-545D3708FF72}"/>
          </ac:picMkLst>
        </pc:picChg>
        <pc:picChg chg="mod ord">
          <ac:chgData name="John Baumann" userId="8e96b917-5eb3-414e-83da-0805a527b9fc" providerId="ADAL" clId="{C07CA223-42BC-48FD-99D2-FA2932F47D55}" dt="2024-11-07T23:10:14.352" v="534" actId="1076"/>
          <ac:picMkLst>
            <pc:docMk/>
            <pc:sldMk cId="2527315304" sldId="309"/>
            <ac:picMk id="40" creationId="{ABE0331E-A34E-89B6-E1B0-D6078DB21680}"/>
          </ac:picMkLst>
        </pc:picChg>
        <pc:picChg chg="mod">
          <ac:chgData name="John Baumann" userId="8e96b917-5eb3-414e-83da-0805a527b9fc" providerId="ADAL" clId="{C07CA223-42BC-48FD-99D2-FA2932F47D55}" dt="2024-11-07T23:03:02.591" v="453" actId="1076"/>
          <ac:picMkLst>
            <pc:docMk/>
            <pc:sldMk cId="2527315304" sldId="309"/>
            <ac:picMk id="42" creationId="{7E90A6DC-CE43-6FC3-FFDC-4FDD148D7F82}"/>
          </ac:picMkLst>
        </pc:picChg>
        <pc:cxnChg chg="mod">
          <ac:chgData name="John Baumann" userId="8e96b917-5eb3-414e-83da-0805a527b9fc" providerId="ADAL" clId="{C07CA223-42BC-48FD-99D2-FA2932F47D55}" dt="2024-11-07T22:52:59.653" v="346" actId="14100"/>
          <ac:cxnSpMkLst>
            <pc:docMk/>
            <pc:sldMk cId="2527315304" sldId="309"/>
            <ac:cxnSpMk id="43" creationId="{DF18F16B-4AC2-076F-89FD-C53021C97AB1}"/>
          </ac:cxnSpMkLst>
        </pc:cxnChg>
        <pc:cxnChg chg="mod ord">
          <ac:chgData name="John Baumann" userId="8e96b917-5eb3-414e-83da-0805a527b9fc" providerId="ADAL" clId="{C07CA223-42BC-48FD-99D2-FA2932F47D55}" dt="2024-11-07T23:04:59.301" v="476" actId="1076"/>
          <ac:cxnSpMkLst>
            <pc:docMk/>
            <pc:sldMk cId="2527315304" sldId="309"/>
            <ac:cxnSpMk id="50" creationId="{1F66603B-B5C3-42FA-EE48-E5A8AF734002}"/>
          </ac:cxnSpMkLst>
        </pc:cxnChg>
      </pc:sldChg>
      <pc:sldChg chg="addSp modSp del mod modAnim">
        <pc:chgData name="John Baumann" userId="8e96b917-5eb3-414e-83da-0805a527b9fc" providerId="ADAL" clId="{C07CA223-42BC-48FD-99D2-FA2932F47D55}" dt="2024-11-07T21:47:32.427" v="67" actId="2696"/>
        <pc:sldMkLst>
          <pc:docMk/>
          <pc:sldMk cId="1923088024" sldId="331"/>
        </pc:sldMkLst>
      </pc:sldChg>
      <pc:sldChg chg="addSp delSp modSp mod delAnim modAnim">
        <pc:chgData name="John Baumann" userId="8e96b917-5eb3-414e-83da-0805a527b9fc" providerId="ADAL" clId="{C07CA223-42BC-48FD-99D2-FA2932F47D55}" dt="2024-11-07T23:06:44.051" v="506" actId="1076"/>
        <pc:sldMkLst>
          <pc:docMk/>
          <pc:sldMk cId="3803331518" sldId="332"/>
        </pc:sldMkLst>
        <pc:spChg chg="add mod">
          <ac:chgData name="John Baumann" userId="8e96b917-5eb3-414e-83da-0805a527b9fc" providerId="ADAL" clId="{C07CA223-42BC-48FD-99D2-FA2932F47D55}" dt="2024-11-07T21:31:18.391" v="2" actId="1076"/>
          <ac:spMkLst>
            <pc:docMk/>
            <pc:sldMk cId="3803331518" sldId="332"/>
            <ac:spMk id="7" creationId="{1BEC4B87-DDEB-72C6-FA65-14BBE3916144}"/>
          </ac:spMkLst>
        </pc:spChg>
        <pc:spChg chg="add mod">
          <ac:chgData name="John Baumann" userId="8e96b917-5eb3-414e-83da-0805a527b9fc" providerId="ADAL" clId="{C07CA223-42BC-48FD-99D2-FA2932F47D55}" dt="2024-11-07T21:31:18.391" v="2" actId="1076"/>
          <ac:spMkLst>
            <pc:docMk/>
            <pc:sldMk cId="3803331518" sldId="332"/>
            <ac:spMk id="8" creationId="{E485A2F6-ACA5-DBCB-478A-BC56846B7469}"/>
          </ac:spMkLst>
        </pc:spChg>
        <pc:spChg chg="add mod">
          <ac:chgData name="John Baumann" userId="8e96b917-5eb3-414e-83da-0805a527b9fc" providerId="ADAL" clId="{C07CA223-42BC-48FD-99D2-FA2932F47D55}" dt="2024-11-07T22:11:07.912" v="205" actId="1076"/>
          <ac:spMkLst>
            <pc:docMk/>
            <pc:sldMk cId="3803331518" sldId="332"/>
            <ac:spMk id="12" creationId="{B408FEAC-8F30-7B51-35F2-E5836BE750EF}"/>
          </ac:spMkLst>
        </pc:spChg>
        <pc:spChg chg="add mod topLvl">
          <ac:chgData name="John Baumann" userId="8e96b917-5eb3-414e-83da-0805a527b9fc" providerId="ADAL" clId="{C07CA223-42BC-48FD-99D2-FA2932F47D55}" dt="2024-11-07T21:31:57.717" v="3" actId="165"/>
          <ac:spMkLst>
            <pc:docMk/>
            <pc:sldMk cId="3803331518" sldId="332"/>
            <ac:spMk id="13" creationId="{38018189-93C8-BFF9-A2BC-19EBCB76D86F}"/>
          </ac:spMkLst>
        </pc:spChg>
        <pc:spChg chg="add mod topLvl">
          <ac:chgData name="John Baumann" userId="8e96b917-5eb3-414e-83da-0805a527b9fc" providerId="ADAL" clId="{C07CA223-42BC-48FD-99D2-FA2932F47D55}" dt="2024-11-07T22:11:06.512" v="204" actId="1076"/>
          <ac:spMkLst>
            <pc:docMk/>
            <pc:sldMk cId="3803331518" sldId="332"/>
            <ac:spMk id="14" creationId="{7BF7DC63-D9DA-85A9-9692-81D0174B9B8B}"/>
          </ac:spMkLst>
        </pc:spChg>
        <pc:spChg chg="add mod topLvl">
          <ac:chgData name="John Baumann" userId="8e96b917-5eb3-414e-83da-0805a527b9fc" providerId="ADAL" clId="{C07CA223-42BC-48FD-99D2-FA2932F47D55}" dt="2024-11-07T22:04:31.805" v="157" actId="1076"/>
          <ac:spMkLst>
            <pc:docMk/>
            <pc:sldMk cId="3803331518" sldId="332"/>
            <ac:spMk id="15" creationId="{6AD5380C-9469-EB1B-CDA2-870F377F03E0}"/>
          </ac:spMkLst>
        </pc:spChg>
        <pc:spChg chg="mod">
          <ac:chgData name="John Baumann" userId="8e96b917-5eb3-414e-83da-0805a527b9fc" providerId="ADAL" clId="{C07CA223-42BC-48FD-99D2-FA2932F47D55}" dt="2024-11-07T21:47:39.254" v="69"/>
          <ac:spMkLst>
            <pc:docMk/>
            <pc:sldMk cId="3803331518" sldId="332"/>
            <ac:spMk id="17" creationId="{4249B1D6-FBDB-DFA3-21B7-686741EC2A04}"/>
          </ac:spMkLst>
        </pc:spChg>
        <pc:spChg chg="mod">
          <ac:chgData name="John Baumann" userId="8e96b917-5eb3-414e-83da-0805a527b9fc" providerId="ADAL" clId="{C07CA223-42BC-48FD-99D2-FA2932F47D55}" dt="2024-11-07T22:49:44.651" v="336" actId="207"/>
          <ac:spMkLst>
            <pc:docMk/>
            <pc:sldMk cId="3803331518" sldId="332"/>
            <ac:spMk id="18" creationId="{AF526507-E646-FB55-79E9-6F0E1B5F938D}"/>
          </ac:spMkLst>
        </pc:spChg>
        <pc:spChg chg="mod">
          <ac:chgData name="John Baumann" userId="8e96b917-5eb3-414e-83da-0805a527b9fc" providerId="ADAL" clId="{C07CA223-42BC-48FD-99D2-FA2932F47D55}" dt="2024-11-07T22:14:51.071" v="229" actId="1076"/>
          <ac:spMkLst>
            <pc:docMk/>
            <pc:sldMk cId="3803331518" sldId="332"/>
            <ac:spMk id="49" creationId="{0BD086D6-4F67-CA1D-94B1-B83DA19E7A6A}"/>
          </ac:spMkLst>
        </pc:spChg>
        <pc:spChg chg="mod">
          <ac:chgData name="John Baumann" userId="8e96b917-5eb3-414e-83da-0805a527b9fc" providerId="ADAL" clId="{C07CA223-42BC-48FD-99D2-FA2932F47D55}" dt="2024-11-07T22:14:39.102" v="227"/>
          <ac:spMkLst>
            <pc:docMk/>
            <pc:sldMk cId="3803331518" sldId="332"/>
            <ac:spMk id="50" creationId="{5395E742-DC04-D908-1B1F-26DBF3356645}"/>
          </ac:spMkLst>
        </pc:spChg>
        <pc:spChg chg="mod">
          <ac:chgData name="John Baumann" userId="8e96b917-5eb3-414e-83da-0805a527b9fc" providerId="ADAL" clId="{C07CA223-42BC-48FD-99D2-FA2932F47D55}" dt="2024-11-07T22:16:46.161" v="240"/>
          <ac:spMkLst>
            <pc:docMk/>
            <pc:sldMk cId="3803331518" sldId="332"/>
            <ac:spMk id="55" creationId="{7BCB26E2-0FE5-55B1-7334-9DE1858EBB9B}"/>
          </ac:spMkLst>
        </pc:spChg>
        <pc:spChg chg="mod">
          <ac:chgData name="John Baumann" userId="8e96b917-5eb3-414e-83da-0805a527b9fc" providerId="ADAL" clId="{C07CA223-42BC-48FD-99D2-FA2932F47D55}" dt="2024-11-07T22:16:46.161" v="240"/>
          <ac:spMkLst>
            <pc:docMk/>
            <pc:sldMk cId="3803331518" sldId="332"/>
            <ac:spMk id="56" creationId="{84B8B30E-319A-CC51-6E97-07D917DCA035}"/>
          </ac:spMkLst>
        </pc:spChg>
        <pc:spChg chg="add mod">
          <ac:chgData name="John Baumann" userId="8e96b917-5eb3-414e-83da-0805a527b9fc" providerId="ADAL" clId="{C07CA223-42BC-48FD-99D2-FA2932F47D55}" dt="2024-11-07T23:06:29.122" v="505" actId="14100"/>
          <ac:spMkLst>
            <pc:docMk/>
            <pc:sldMk cId="3803331518" sldId="332"/>
            <ac:spMk id="58" creationId="{A0DB3B33-3522-663E-DAC1-4FA93346CBD6}"/>
          </ac:spMkLst>
        </pc:spChg>
        <pc:spChg chg="mod">
          <ac:chgData name="John Baumann" userId="8e96b917-5eb3-414e-83da-0805a527b9fc" providerId="ADAL" clId="{C07CA223-42BC-48FD-99D2-FA2932F47D55}" dt="2024-11-07T23:06:01.709" v="491" actId="207"/>
          <ac:spMkLst>
            <pc:docMk/>
            <pc:sldMk cId="3803331518" sldId="332"/>
            <ac:spMk id="62" creationId="{ECF77D0C-FBF9-6BF8-23DB-948B3C12BB98}"/>
          </ac:spMkLst>
        </pc:spChg>
        <pc:spChg chg="mod">
          <ac:chgData name="John Baumann" userId="8e96b917-5eb3-414e-83da-0805a527b9fc" providerId="ADAL" clId="{C07CA223-42BC-48FD-99D2-FA2932F47D55}" dt="2024-11-07T22:33:54.602" v="316"/>
          <ac:spMkLst>
            <pc:docMk/>
            <pc:sldMk cId="3803331518" sldId="332"/>
            <ac:spMk id="63" creationId="{2E0BF6D3-EB35-B675-5070-2B18F862A793}"/>
          </ac:spMkLst>
        </pc:spChg>
        <pc:spChg chg="mod">
          <ac:chgData name="John Baumann" userId="8e96b917-5eb3-414e-83da-0805a527b9fc" providerId="ADAL" clId="{C07CA223-42BC-48FD-99D2-FA2932F47D55}" dt="2024-11-07T22:51:28.954" v="344" actId="207"/>
          <ac:spMkLst>
            <pc:docMk/>
            <pc:sldMk cId="3803331518" sldId="332"/>
            <ac:spMk id="1024" creationId="{92E81ED0-064A-D84F-EC1A-B665A9F0D239}"/>
          </ac:spMkLst>
        </pc:spChg>
        <pc:grpChg chg="add mod ord">
          <ac:chgData name="John Baumann" userId="8e96b917-5eb3-414e-83da-0805a527b9fc" providerId="ADAL" clId="{C07CA223-42BC-48FD-99D2-FA2932F47D55}" dt="2024-11-07T22:25:19.728" v="277" actId="164"/>
          <ac:grpSpMkLst>
            <pc:docMk/>
            <pc:sldMk cId="3803331518" sldId="332"/>
            <ac:grpSpMk id="16" creationId="{E2473AD9-255F-880F-526C-4E1AF98015EC}"/>
          </ac:grpSpMkLst>
        </pc:grpChg>
        <pc:grpChg chg="add mod">
          <ac:chgData name="John Baumann" userId="8e96b917-5eb3-414e-83da-0805a527b9fc" providerId="ADAL" clId="{C07CA223-42BC-48FD-99D2-FA2932F47D55}" dt="2024-11-07T22:15:04.792" v="230" actId="1076"/>
          <ac:grpSpMkLst>
            <pc:docMk/>
            <pc:sldMk cId="3803331518" sldId="332"/>
            <ac:grpSpMk id="48" creationId="{87214AB3-2C99-FB18-A635-F893D3AE77E3}"/>
          </ac:grpSpMkLst>
        </pc:grpChg>
        <pc:grpChg chg="add mod">
          <ac:chgData name="John Baumann" userId="8e96b917-5eb3-414e-83da-0805a527b9fc" providerId="ADAL" clId="{C07CA223-42BC-48FD-99D2-FA2932F47D55}" dt="2024-11-07T22:17:55.170" v="246" actId="1076"/>
          <ac:grpSpMkLst>
            <pc:docMk/>
            <pc:sldMk cId="3803331518" sldId="332"/>
            <ac:grpSpMk id="54" creationId="{3A3C4D13-A4F7-3703-F907-505D5377EC62}"/>
          </ac:grpSpMkLst>
        </pc:grpChg>
        <pc:grpChg chg="add mod">
          <ac:chgData name="John Baumann" userId="8e96b917-5eb3-414e-83da-0805a527b9fc" providerId="ADAL" clId="{C07CA223-42BC-48FD-99D2-FA2932F47D55}" dt="2024-11-07T22:25:19.728" v="277" actId="164"/>
          <ac:grpSpMkLst>
            <pc:docMk/>
            <pc:sldMk cId="3803331518" sldId="332"/>
            <ac:grpSpMk id="59" creationId="{DA1DA58C-19BB-42F3-880A-24E43897B61C}"/>
          </ac:grpSpMkLst>
        </pc:grpChg>
        <pc:grpChg chg="add mod">
          <ac:chgData name="John Baumann" userId="8e96b917-5eb3-414e-83da-0805a527b9fc" providerId="ADAL" clId="{C07CA223-42BC-48FD-99D2-FA2932F47D55}" dt="2024-11-07T23:06:44.051" v="506" actId="1076"/>
          <ac:grpSpMkLst>
            <pc:docMk/>
            <pc:sldMk cId="3803331518" sldId="332"/>
            <ac:grpSpMk id="60" creationId="{B2F358CA-1416-E88B-860E-65673910A22F}"/>
          </ac:grpSpMkLst>
        </pc:grpChg>
        <pc:grpChg chg="mod">
          <ac:chgData name="John Baumann" userId="8e96b917-5eb3-414e-83da-0805a527b9fc" providerId="ADAL" clId="{C07CA223-42BC-48FD-99D2-FA2932F47D55}" dt="2024-11-07T22:33:54.602" v="316"/>
          <ac:grpSpMkLst>
            <pc:docMk/>
            <pc:sldMk cId="3803331518" sldId="332"/>
            <ac:grpSpMk id="61" creationId="{26138AB8-0E7B-A416-FE3F-066843DD8C6E}"/>
          </ac:grpSpMkLst>
        </pc:grpChg>
        <pc:picChg chg="mod">
          <ac:chgData name="John Baumann" userId="8e96b917-5eb3-414e-83da-0805a527b9fc" providerId="ADAL" clId="{C07CA223-42BC-48FD-99D2-FA2932F47D55}" dt="2024-11-07T21:47:39.254" v="69"/>
          <ac:picMkLst>
            <pc:docMk/>
            <pc:sldMk cId="3803331518" sldId="332"/>
            <ac:picMk id="19" creationId="{DD971937-B18C-E870-0F31-3C02D484CEDF}"/>
          </ac:picMkLst>
        </pc:picChg>
        <pc:picChg chg="mod">
          <ac:chgData name="John Baumann" userId="8e96b917-5eb3-414e-83da-0805a527b9fc" providerId="ADAL" clId="{C07CA223-42BC-48FD-99D2-FA2932F47D55}" dt="2024-11-07T22:33:54.602" v="316"/>
          <ac:picMkLst>
            <pc:docMk/>
            <pc:sldMk cId="3803331518" sldId="332"/>
            <ac:picMk id="1025" creationId="{13648BCC-FC83-D1E6-8462-829986F66E1C}"/>
          </ac:picMkLst>
        </pc:picChg>
      </pc:sldChg>
      <pc:sldChg chg="addSp delSp modSp new del mod delAnim modAnim">
        <pc:chgData name="John Baumann" userId="8e96b917-5eb3-414e-83da-0805a527b9fc" providerId="ADAL" clId="{C07CA223-42BC-48FD-99D2-FA2932F47D55}" dt="2024-11-07T22:19:29.125" v="250" actId="2696"/>
        <pc:sldMkLst>
          <pc:docMk/>
          <pc:sldMk cId="542582099" sldId="353"/>
        </pc:sldMkLst>
      </pc:sldChg>
      <pc:sldChg chg="addSp modSp add del mod modAnim">
        <pc:chgData name="John Baumann" userId="8e96b917-5eb3-414e-83da-0805a527b9fc" providerId="ADAL" clId="{C07CA223-42BC-48FD-99D2-FA2932F47D55}" dt="2024-11-07T22:36:35.995" v="327" actId="2696"/>
        <pc:sldMkLst>
          <pc:docMk/>
          <pc:sldMk cId="3170750717" sldId="360"/>
        </pc:sldMkLst>
      </pc:sldChg>
    </pc:docChg>
  </pc:docChgLst>
  <pc:docChgLst>
    <pc:chgData name="Cody Carlson" userId="S::crc21h@fsu.edu::609fdf51-6566-48e3-9bea-493f89ab2033" providerId="AD" clId="Web-{914FA97B-7891-3877-768B-0C3EFDA20F52}"/>
    <pc:docChg chg="addSld delSld modSld sldOrd modSection">
      <pc:chgData name="Cody Carlson" userId="S::crc21h@fsu.edu::609fdf51-6566-48e3-9bea-493f89ab2033" providerId="AD" clId="Web-{914FA97B-7891-3877-768B-0C3EFDA20F52}" dt="2024-10-01T20:50:11.071" v="42" actId="1076"/>
      <pc:docMkLst>
        <pc:docMk/>
      </pc:docMkLst>
      <pc:sldChg chg="ord">
        <pc:chgData name="Cody Carlson" userId="S::crc21h@fsu.edu::609fdf51-6566-48e3-9bea-493f89ab2033" providerId="AD" clId="Web-{914FA97B-7891-3877-768B-0C3EFDA20F52}" dt="2024-10-01T20:49:13.083" v="41"/>
        <pc:sldMkLst>
          <pc:docMk/>
          <pc:sldMk cId="1437679941" sldId="292"/>
        </pc:sldMkLst>
      </pc:sldChg>
      <pc:sldChg chg="modSp">
        <pc:chgData name="Cody Carlson" userId="S::crc21h@fsu.edu::609fdf51-6566-48e3-9bea-493f89ab2033" providerId="AD" clId="Web-{914FA97B-7891-3877-768B-0C3EFDA20F52}" dt="2024-10-01T20:38:55.839" v="0" actId="1076"/>
        <pc:sldMkLst>
          <pc:docMk/>
          <pc:sldMk cId="3934060637" sldId="294"/>
        </pc:sldMkLst>
        <pc:spChg chg="mod">
          <ac:chgData name="Cody Carlson" userId="S::crc21h@fsu.edu::609fdf51-6566-48e3-9bea-493f89ab2033" providerId="AD" clId="Web-{914FA97B-7891-3877-768B-0C3EFDA20F52}" dt="2024-10-01T20:38:55.839" v="0" actId="1076"/>
          <ac:spMkLst>
            <pc:docMk/>
            <pc:sldMk cId="3934060637" sldId="294"/>
            <ac:spMk id="25" creationId="{58A3E153-9864-9F76-7BAA-1CF3761369F4}"/>
          </ac:spMkLst>
        </pc:spChg>
      </pc:sldChg>
      <pc:sldChg chg="delSp modSp new ord">
        <pc:chgData name="Cody Carlson" userId="S::crc21h@fsu.edu::609fdf51-6566-48e3-9bea-493f89ab2033" providerId="AD" clId="Web-{914FA97B-7891-3877-768B-0C3EFDA20F52}" dt="2024-10-01T20:50:11.071" v="42" actId="1076"/>
        <pc:sldMkLst>
          <pc:docMk/>
          <pc:sldMk cId="2244344541" sldId="305"/>
        </pc:sldMkLst>
      </pc:sldChg>
      <pc:sldChg chg="addSp delSp modSp new ord">
        <pc:chgData name="Cody Carlson" userId="S::crc21h@fsu.edu::609fdf51-6566-48e3-9bea-493f89ab2033" providerId="AD" clId="Web-{914FA97B-7891-3877-768B-0C3EFDA20F52}" dt="2024-10-01T20:47:45.749" v="38"/>
        <pc:sldMkLst>
          <pc:docMk/>
          <pc:sldMk cId="4088889249" sldId="306"/>
        </pc:sldMkLst>
        <pc:spChg chg="mod">
          <ac:chgData name="Cody Carlson" userId="S::crc21h@fsu.edu::609fdf51-6566-48e3-9bea-493f89ab2033" providerId="AD" clId="Web-{914FA97B-7891-3877-768B-0C3EFDA20F52}" dt="2024-10-01T20:46:45.464" v="31" actId="1076"/>
          <ac:spMkLst>
            <pc:docMk/>
            <pc:sldMk cId="4088889249" sldId="306"/>
            <ac:spMk id="2" creationId="{6D7FC9ED-9C6E-0930-6404-89C54CCCCF38}"/>
          </ac:spMkLst>
        </pc:spChg>
      </pc:sldChg>
      <pc:sldChg chg="new del">
        <pc:chgData name="Cody Carlson" userId="S::crc21h@fsu.edu::609fdf51-6566-48e3-9bea-493f89ab2033" providerId="AD" clId="Web-{914FA97B-7891-3877-768B-0C3EFDA20F52}" dt="2024-10-01T20:49:09.067" v="40"/>
        <pc:sldMkLst>
          <pc:docMk/>
          <pc:sldMk cId="2897745242" sldId="308"/>
        </pc:sldMkLst>
      </pc:sldChg>
    </pc:docChg>
  </pc:docChgLst>
  <pc:docChgLst>
    <pc:chgData name="John Baumann" userId="S::jcb20i@fsu.edu::8e96b917-5eb3-414e-83da-0805a527b9fc" providerId="AD" clId="Web-{79048DE3-1F1C-4383-D53D-94228C873C26}"/>
    <pc:docChg chg="addSld delSld modSld sldOrd modSection">
      <pc:chgData name="John Baumann" userId="S::jcb20i@fsu.edu::8e96b917-5eb3-414e-83da-0805a527b9fc" providerId="AD" clId="Web-{79048DE3-1F1C-4383-D53D-94228C873C26}" dt="2024-10-08T20:26:03.831" v="952" actId="20577"/>
      <pc:docMkLst>
        <pc:docMk/>
      </pc:docMkLst>
      <pc:sldChg chg="addSp modSp">
        <pc:chgData name="John Baumann" userId="S::jcb20i@fsu.edu::8e96b917-5eb3-414e-83da-0805a527b9fc" providerId="AD" clId="Web-{79048DE3-1F1C-4383-D53D-94228C873C26}" dt="2024-10-08T20:18:49.883" v="914" actId="14100"/>
        <pc:sldMkLst>
          <pc:docMk/>
          <pc:sldMk cId="3934060637" sldId="294"/>
        </pc:sldMkLst>
        <pc:spChg chg="add mod ord">
          <ac:chgData name="John Baumann" userId="S::jcb20i@fsu.edu::8e96b917-5eb3-414e-83da-0805a527b9fc" providerId="AD" clId="Web-{79048DE3-1F1C-4383-D53D-94228C873C26}" dt="2024-10-08T20:18:49.883" v="914" actId="14100"/>
          <ac:spMkLst>
            <pc:docMk/>
            <pc:sldMk cId="3934060637" sldId="294"/>
            <ac:spMk id="12" creationId="{3923493D-146E-937D-0606-ECB82410DF4B}"/>
          </ac:spMkLst>
        </pc:spChg>
      </pc:sldChg>
      <pc:sldChg chg="modSp">
        <pc:chgData name="John Baumann" userId="S::jcb20i@fsu.edu::8e96b917-5eb3-414e-83da-0805a527b9fc" providerId="AD" clId="Web-{79048DE3-1F1C-4383-D53D-94228C873C26}" dt="2024-10-08T20:19:44.542" v="923" actId="20577"/>
        <pc:sldMkLst>
          <pc:docMk/>
          <pc:sldMk cId="3665579827" sldId="297"/>
        </pc:sldMkLst>
      </pc:sldChg>
      <pc:sldChg chg="modSp">
        <pc:chgData name="John Baumann" userId="S::jcb20i@fsu.edu::8e96b917-5eb3-414e-83da-0805a527b9fc" providerId="AD" clId="Web-{79048DE3-1F1C-4383-D53D-94228C873C26}" dt="2024-10-08T19:37:52.959" v="92" actId="20577"/>
        <pc:sldMkLst>
          <pc:docMk/>
          <pc:sldMk cId="3778548523" sldId="299"/>
        </pc:sldMkLst>
      </pc:sldChg>
      <pc:sldChg chg="modSp">
        <pc:chgData name="John Baumann" userId="S::jcb20i@fsu.edu::8e96b917-5eb3-414e-83da-0805a527b9fc" providerId="AD" clId="Web-{79048DE3-1F1C-4383-D53D-94228C873C26}" dt="2024-10-08T20:23:58.060" v="941" actId="1076"/>
        <pc:sldMkLst>
          <pc:docMk/>
          <pc:sldMk cId="281931728" sldId="316"/>
        </pc:sldMkLst>
      </pc:sldChg>
      <pc:sldChg chg="modSp del addAnim delAnim">
        <pc:chgData name="John Baumann" userId="S::jcb20i@fsu.edu::8e96b917-5eb3-414e-83da-0805a527b9fc" providerId="AD" clId="Web-{79048DE3-1F1C-4383-D53D-94228C873C26}" dt="2024-10-08T20:11:07.568" v="701"/>
        <pc:sldMkLst>
          <pc:docMk/>
          <pc:sldMk cId="2990350330" sldId="317"/>
        </pc:sldMkLst>
      </pc:sldChg>
      <pc:sldChg chg="modSp">
        <pc:chgData name="John Baumann" userId="S::jcb20i@fsu.edu::8e96b917-5eb3-414e-83da-0805a527b9fc" providerId="AD" clId="Web-{79048DE3-1F1C-4383-D53D-94228C873C26}" dt="2024-10-08T20:26:03.831" v="952" actId="20577"/>
        <pc:sldMkLst>
          <pc:docMk/>
          <pc:sldMk cId="2047394717" sldId="319"/>
        </pc:sldMkLst>
      </pc:sldChg>
      <pc:sldChg chg="modSp new">
        <pc:chgData name="John Baumann" userId="S::jcb20i@fsu.edu::8e96b917-5eb3-414e-83da-0805a527b9fc" providerId="AD" clId="Web-{79048DE3-1F1C-4383-D53D-94228C873C26}" dt="2024-10-08T20:21:11.483" v="932" actId="20577"/>
        <pc:sldMkLst>
          <pc:docMk/>
          <pc:sldMk cId="1188301530" sldId="320"/>
        </pc:sldMkLst>
      </pc:sldChg>
      <pc:sldChg chg="delSp modSp add replId">
        <pc:chgData name="John Baumann" userId="S::jcb20i@fsu.edu::8e96b917-5eb3-414e-83da-0805a527b9fc" providerId="AD" clId="Web-{79048DE3-1F1C-4383-D53D-94228C873C26}" dt="2024-10-08T19:43:25.753" v="121" actId="20577"/>
        <pc:sldMkLst>
          <pc:docMk/>
          <pc:sldMk cId="2577166943" sldId="321"/>
        </pc:sldMkLst>
      </pc:sldChg>
      <pc:sldChg chg="modSp add ord replId">
        <pc:chgData name="John Baumann" userId="S::jcb20i@fsu.edu::8e96b917-5eb3-414e-83da-0805a527b9fc" providerId="AD" clId="Web-{79048DE3-1F1C-4383-D53D-94228C873C26}" dt="2024-10-08T20:18:09.507" v="910" actId="20577"/>
        <pc:sldMkLst>
          <pc:docMk/>
          <pc:sldMk cId="3753559650" sldId="322"/>
        </pc:sldMkLst>
      </pc:sldChg>
      <pc:sldChg chg="modSp add ord replId">
        <pc:chgData name="John Baumann" userId="S::jcb20i@fsu.edu::8e96b917-5eb3-414e-83da-0805a527b9fc" providerId="AD" clId="Web-{79048DE3-1F1C-4383-D53D-94228C873C26}" dt="2024-10-08T20:24:47.406" v="942"/>
        <pc:sldMkLst>
          <pc:docMk/>
          <pc:sldMk cId="2500924537" sldId="324"/>
        </pc:sldMkLst>
      </pc:sldChg>
    </pc:docChg>
  </pc:docChgLst>
  <pc:docChgLst>
    <pc:chgData name="Cody Carlson" userId="S::crc21h@fsu.edu::609fdf51-6566-48e3-9bea-493f89ab2033" providerId="AD" clId="Web-{8611CB0E-F836-271A-D13D-3CAC3DEE8070}"/>
    <pc:docChg chg="modSld">
      <pc:chgData name="Cody Carlson" userId="S::crc21h@fsu.edu::609fdf51-6566-48e3-9bea-493f89ab2033" providerId="AD" clId="Web-{8611CB0E-F836-271A-D13D-3CAC3DEE8070}" dt="2024-09-27T23:21:02.651" v="190"/>
      <pc:docMkLst>
        <pc:docMk/>
      </pc:docMkLst>
      <pc:sldChg chg="addSp delSp modSp">
        <pc:chgData name="Cody Carlson" userId="S::crc21h@fsu.edu::609fdf51-6566-48e3-9bea-493f89ab2033" providerId="AD" clId="Web-{8611CB0E-F836-271A-D13D-3CAC3DEE8070}" dt="2024-09-27T23:21:02.651" v="190"/>
        <pc:sldMkLst>
          <pc:docMk/>
          <pc:sldMk cId="1390958407" sldId="300"/>
        </pc:sldMkLst>
      </pc:sldChg>
    </pc:docChg>
  </pc:docChgLst>
  <pc:docChgLst>
    <pc:chgData name="Anders Snell" userId="S::ams21z@fsu.edu::c32d3cf2-4a72-474d-a08a-e8ab2beac619" providerId="AD" clId="Web-{9F6BE8AB-FE86-FB9A-A719-AF3EF223D9DA}"/>
    <pc:docChg chg="addSld modSld sldOrd modSection">
      <pc:chgData name="Anders Snell" userId="S::ams21z@fsu.edu::c32d3cf2-4a72-474d-a08a-e8ab2beac619" providerId="AD" clId="Web-{9F6BE8AB-FE86-FB9A-A719-AF3EF223D9DA}" dt="2024-11-07T21:58:04.627" v="283" actId="20577"/>
      <pc:docMkLst>
        <pc:docMk/>
      </pc:docMkLst>
      <pc:sldChg chg="modSp">
        <pc:chgData name="Anders Snell" userId="S::ams21z@fsu.edu::c32d3cf2-4a72-474d-a08a-e8ab2beac619" providerId="AD" clId="Web-{9F6BE8AB-FE86-FB9A-A719-AF3EF223D9DA}" dt="2024-11-07T21:18:52.079" v="97"/>
        <pc:sldMkLst>
          <pc:docMk/>
          <pc:sldMk cId="3934060637" sldId="294"/>
        </pc:sldMkLst>
        <pc:picChg chg="mod">
          <ac:chgData name="Anders Snell" userId="S::ams21z@fsu.edu::c32d3cf2-4a72-474d-a08a-e8ab2beac619" providerId="AD" clId="Web-{9F6BE8AB-FE86-FB9A-A719-AF3EF223D9DA}" dt="2024-11-07T21:18:52.079" v="97"/>
          <ac:picMkLst>
            <pc:docMk/>
            <pc:sldMk cId="3934060637" sldId="294"/>
            <ac:picMk id="5" creationId="{1AD3DF5A-57C0-CE48-9463-093518E9F511}"/>
          </ac:picMkLst>
        </pc:picChg>
        <pc:picChg chg="mod">
          <ac:chgData name="Anders Snell" userId="S::ams21z@fsu.edu::c32d3cf2-4a72-474d-a08a-e8ab2beac619" providerId="AD" clId="Web-{9F6BE8AB-FE86-FB9A-A719-AF3EF223D9DA}" dt="2024-11-07T21:18:15.203" v="95"/>
          <ac:picMkLst>
            <pc:docMk/>
            <pc:sldMk cId="3934060637" sldId="294"/>
            <ac:picMk id="6" creationId="{43463AED-D1AF-F1C8-9EFE-CA6372EA458B}"/>
          </ac:picMkLst>
        </pc:picChg>
        <pc:picChg chg="mod">
          <ac:chgData name="Anders Snell" userId="S::ams21z@fsu.edu::c32d3cf2-4a72-474d-a08a-e8ab2beac619" providerId="AD" clId="Web-{9F6BE8AB-FE86-FB9A-A719-AF3EF223D9DA}" dt="2024-11-07T21:18:29.751" v="96"/>
          <ac:picMkLst>
            <pc:docMk/>
            <pc:sldMk cId="3934060637" sldId="294"/>
            <ac:picMk id="7" creationId="{7C72BB54-1F42-06E5-0DAB-21E095854933}"/>
          </ac:picMkLst>
        </pc:picChg>
      </pc:sldChg>
      <pc:sldChg chg="modSp">
        <pc:chgData name="Anders Snell" userId="S::ams21z@fsu.edu::c32d3cf2-4a72-474d-a08a-e8ab2beac619" providerId="AD" clId="Web-{9F6BE8AB-FE86-FB9A-A719-AF3EF223D9DA}" dt="2024-11-07T21:58:04.627" v="283" actId="20577"/>
        <pc:sldMkLst>
          <pc:docMk/>
          <pc:sldMk cId="1852048602" sldId="296"/>
        </pc:sldMkLst>
        <pc:spChg chg="mod">
          <ac:chgData name="Anders Snell" userId="S::ams21z@fsu.edu::c32d3cf2-4a72-474d-a08a-e8ab2beac619" providerId="AD" clId="Web-{9F6BE8AB-FE86-FB9A-A719-AF3EF223D9DA}" dt="2024-11-07T21:58:04.627" v="283" actId="20577"/>
          <ac:spMkLst>
            <pc:docMk/>
            <pc:sldMk cId="1852048602" sldId="296"/>
            <ac:spMk id="8" creationId="{57BED98C-4769-A899-8D62-53D247957614}"/>
          </ac:spMkLst>
        </pc:spChg>
      </pc:sldChg>
      <pc:sldChg chg="modSp ord">
        <pc:chgData name="Anders Snell" userId="S::ams21z@fsu.edu::c32d3cf2-4a72-474d-a08a-e8ab2beac619" providerId="AD" clId="Web-{9F6BE8AB-FE86-FB9A-A719-AF3EF223D9DA}" dt="2024-11-07T21:43:35.338" v="100"/>
        <pc:sldMkLst>
          <pc:docMk/>
          <pc:sldMk cId="1265577860" sldId="325"/>
        </pc:sldMkLst>
        <pc:spChg chg="mod">
          <ac:chgData name="Anders Snell" userId="S::ams21z@fsu.edu::c32d3cf2-4a72-474d-a08a-e8ab2beac619" providerId="AD" clId="Web-{9F6BE8AB-FE86-FB9A-A719-AF3EF223D9DA}" dt="2024-11-07T21:16:28.326" v="81" actId="20577"/>
          <ac:spMkLst>
            <pc:docMk/>
            <pc:sldMk cId="1265577860" sldId="325"/>
            <ac:spMk id="40" creationId="{D5A816D7-FCF6-4A4D-C9D8-BEE49383C95B}"/>
          </ac:spMkLst>
        </pc:spChg>
      </pc:sldChg>
      <pc:sldChg chg="addSp delSp modSp">
        <pc:chgData name="Anders Snell" userId="S::ams21z@fsu.edu::c32d3cf2-4a72-474d-a08a-e8ab2beac619" providerId="AD" clId="Web-{9F6BE8AB-FE86-FB9A-A719-AF3EF223D9DA}" dt="2024-11-07T21:51:06.819" v="140" actId="20577"/>
        <pc:sldMkLst>
          <pc:docMk/>
          <pc:sldMk cId="3131390581" sldId="326"/>
        </pc:sldMkLst>
        <pc:spChg chg="mod">
          <ac:chgData name="Anders Snell" userId="S::ams21z@fsu.edu::c32d3cf2-4a72-474d-a08a-e8ab2beac619" providerId="AD" clId="Web-{9F6BE8AB-FE86-FB9A-A719-AF3EF223D9DA}" dt="2024-11-07T21:51:06.819" v="140" actId="20577"/>
          <ac:spMkLst>
            <pc:docMk/>
            <pc:sldMk cId="3131390581" sldId="326"/>
            <ac:spMk id="2" creationId="{32B00577-8B84-F76C-3D41-2CD0A3A61050}"/>
          </ac:spMkLst>
        </pc:spChg>
      </pc:sldChg>
      <pc:sldChg chg="modSp">
        <pc:chgData name="Anders Snell" userId="S::ams21z@fsu.edu::c32d3cf2-4a72-474d-a08a-e8ab2beac619" providerId="AD" clId="Web-{9F6BE8AB-FE86-FB9A-A719-AF3EF223D9DA}" dt="2024-11-07T21:51:30.257" v="161" actId="20577"/>
        <pc:sldMkLst>
          <pc:docMk/>
          <pc:sldMk cId="285178807" sldId="327"/>
        </pc:sldMkLst>
        <pc:spChg chg="mod">
          <ac:chgData name="Anders Snell" userId="S::ams21z@fsu.edu::c32d3cf2-4a72-474d-a08a-e8ab2beac619" providerId="AD" clId="Web-{9F6BE8AB-FE86-FB9A-A719-AF3EF223D9DA}" dt="2024-11-07T21:51:30.257" v="161" actId="20577"/>
          <ac:spMkLst>
            <pc:docMk/>
            <pc:sldMk cId="285178807" sldId="327"/>
            <ac:spMk id="510" creationId="{2751016B-7E90-9229-F6F5-CD57CCACCE3C}"/>
          </ac:spMkLst>
        </pc:spChg>
        <pc:spChg chg="mod">
          <ac:chgData name="Anders Snell" userId="S::ams21z@fsu.edu::c32d3cf2-4a72-474d-a08a-e8ab2beac619" providerId="AD" clId="Web-{9F6BE8AB-FE86-FB9A-A719-AF3EF223D9DA}" dt="2024-11-07T21:51:26.413" v="155" actId="20577"/>
          <ac:spMkLst>
            <pc:docMk/>
            <pc:sldMk cId="285178807" sldId="327"/>
            <ac:spMk id="511" creationId="{0D8E8B0C-F33E-2A2A-5986-AC8AFCF151FD}"/>
          </ac:spMkLst>
        </pc:spChg>
        <pc:spChg chg="mod">
          <ac:chgData name="Anders Snell" userId="S::ams21z@fsu.edu::c32d3cf2-4a72-474d-a08a-e8ab2beac619" providerId="AD" clId="Web-{9F6BE8AB-FE86-FB9A-A719-AF3EF223D9DA}" dt="2024-11-07T21:51:21.304" v="147" actId="20577"/>
          <ac:spMkLst>
            <pc:docMk/>
            <pc:sldMk cId="285178807" sldId="327"/>
            <ac:spMk id="512" creationId="{A6E9693A-76A6-766C-F816-9833FD211549}"/>
          </ac:spMkLst>
        </pc:spChg>
      </pc:sldChg>
      <pc:sldChg chg="delSp modSp">
        <pc:chgData name="Anders Snell" userId="S::ams21z@fsu.edu::c32d3cf2-4a72-474d-a08a-e8ab2beac619" providerId="AD" clId="Web-{9F6BE8AB-FE86-FB9A-A719-AF3EF223D9DA}" dt="2024-11-07T21:48:41.972" v="112" actId="20577"/>
        <pc:sldMkLst>
          <pc:docMk/>
          <pc:sldMk cId="3641443114" sldId="333"/>
        </pc:sldMkLst>
        <pc:spChg chg="mod">
          <ac:chgData name="Anders Snell" userId="S::ams21z@fsu.edu::c32d3cf2-4a72-474d-a08a-e8ab2beac619" providerId="AD" clId="Web-{9F6BE8AB-FE86-FB9A-A719-AF3EF223D9DA}" dt="2024-11-07T21:48:41.972" v="112" actId="20577"/>
          <ac:spMkLst>
            <pc:docMk/>
            <pc:sldMk cId="3641443114" sldId="333"/>
            <ac:spMk id="33" creationId="{972B7962-8FA8-C674-E561-5437226E8E13}"/>
          </ac:spMkLst>
        </pc:spChg>
        <pc:spChg chg="mod">
          <ac:chgData name="Anders Snell" userId="S::ams21z@fsu.edu::c32d3cf2-4a72-474d-a08a-e8ab2beac619" providerId="AD" clId="Web-{9F6BE8AB-FE86-FB9A-A719-AF3EF223D9DA}" dt="2024-11-07T21:09:58.690" v="49" actId="1076"/>
          <ac:spMkLst>
            <pc:docMk/>
            <pc:sldMk cId="3641443114" sldId="333"/>
            <ac:spMk id="39" creationId="{BDB648E0-16D1-E7AC-886C-09D0A42AB324}"/>
          </ac:spMkLst>
        </pc:spChg>
        <pc:spChg chg="mod">
          <ac:chgData name="Anders Snell" userId="S::ams21z@fsu.edu::c32d3cf2-4a72-474d-a08a-e8ab2beac619" providerId="AD" clId="Web-{9F6BE8AB-FE86-FB9A-A719-AF3EF223D9DA}" dt="2024-11-07T21:09:52.409" v="47" actId="1076"/>
          <ac:spMkLst>
            <pc:docMk/>
            <pc:sldMk cId="3641443114" sldId="333"/>
            <ac:spMk id="40" creationId="{D5A816D7-FCF6-4A4D-C9D8-BEE49383C95B}"/>
          </ac:spMkLst>
        </pc:spChg>
        <pc:spChg chg="mod">
          <ac:chgData name="Anders Snell" userId="S::ams21z@fsu.edu::c32d3cf2-4a72-474d-a08a-e8ab2beac619" providerId="AD" clId="Web-{9F6BE8AB-FE86-FB9A-A719-AF3EF223D9DA}" dt="2024-11-07T21:09:18.939" v="41" actId="1076"/>
          <ac:spMkLst>
            <pc:docMk/>
            <pc:sldMk cId="3641443114" sldId="333"/>
            <ac:spMk id="44" creationId="{05889116-F2A9-5D90-ED17-3D704A635CBF}"/>
          </ac:spMkLst>
        </pc:spChg>
        <pc:spChg chg="mod">
          <ac:chgData name="Anders Snell" userId="S::ams21z@fsu.edu::c32d3cf2-4a72-474d-a08a-e8ab2beac619" providerId="AD" clId="Web-{9F6BE8AB-FE86-FB9A-A719-AF3EF223D9DA}" dt="2024-11-07T21:09:43.955" v="44" actId="1076"/>
          <ac:spMkLst>
            <pc:docMk/>
            <pc:sldMk cId="3641443114" sldId="333"/>
            <ac:spMk id="49" creationId="{7335FF8F-A454-0BB0-5371-8925465AEB3E}"/>
          </ac:spMkLst>
        </pc:spChg>
        <pc:picChg chg="mod">
          <ac:chgData name="Anders Snell" userId="S::ams21z@fsu.edu::c32d3cf2-4a72-474d-a08a-e8ab2beac619" providerId="AD" clId="Web-{9F6BE8AB-FE86-FB9A-A719-AF3EF223D9DA}" dt="2024-11-07T21:10:04.987" v="52" actId="1076"/>
          <ac:picMkLst>
            <pc:docMk/>
            <pc:sldMk cId="3641443114" sldId="333"/>
            <ac:picMk id="11" creationId="{110A39B6-1CA4-85CB-DB7A-A641A617E3F5}"/>
          </ac:picMkLst>
        </pc:picChg>
        <pc:picChg chg="mod">
          <ac:chgData name="Anders Snell" userId="S::ams21z@fsu.edu::c32d3cf2-4a72-474d-a08a-e8ab2beac619" providerId="AD" clId="Web-{9F6BE8AB-FE86-FB9A-A719-AF3EF223D9DA}" dt="2024-11-07T21:09:58.721" v="50" actId="1076"/>
          <ac:picMkLst>
            <pc:docMk/>
            <pc:sldMk cId="3641443114" sldId="333"/>
            <ac:picMk id="12" creationId="{1867BB06-EE47-D077-3813-F7BC8B73DC7D}"/>
          </ac:picMkLst>
        </pc:picChg>
        <pc:cxnChg chg="mod">
          <ac:chgData name="Anders Snell" userId="S::ams21z@fsu.edu::c32d3cf2-4a72-474d-a08a-e8ab2beac619" providerId="AD" clId="Web-{9F6BE8AB-FE86-FB9A-A719-AF3EF223D9DA}" dt="2024-11-07T21:09:43.971" v="45" actId="1076"/>
          <ac:cxnSpMkLst>
            <pc:docMk/>
            <pc:sldMk cId="3641443114" sldId="333"/>
            <ac:cxnSpMk id="2" creationId="{F175B7CE-4324-35F8-BAE2-8955D8175272}"/>
          </ac:cxnSpMkLst>
        </pc:cxnChg>
        <pc:cxnChg chg="mod">
          <ac:chgData name="Anders Snell" userId="S::ams21z@fsu.edu::c32d3cf2-4a72-474d-a08a-e8ab2beac619" providerId="AD" clId="Web-{9F6BE8AB-FE86-FB9A-A719-AF3EF223D9DA}" dt="2024-11-07T21:09:43.971" v="46" actId="1076"/>
          <ac:cxnSpMkLst>
            <pc:docMk/>
            <pc:sldMk cId="3641443114" sldId="333"/>
            <ac:cxnSpMk id="10" creationId="{E48038CB-C541-C11A-F0FA-2D9D810C44B8}"/>
          </ac:cxnSpMkLst>
        </pc:cxnChg>
        <pc:cxnChg chg="mod">
          <ac:chgData name="Anders Snell" userId="S::ams21z@fsu.edu::c32d3cf2-4a72-474d-a08a-e8ab2beac619" providerId="AD" clId="Web-{9F6BE8AB-FE86-FB9A-A719-AF3EF223D9DA}" dt="2024-11-07T21:09:52.424" v="48" actId="1076"/>
          <ac:cxnSpMkLst>
            <pc:docMk/>
            <pc:sldMk cId="3641443114" sldId="333"/>
            <ac:cxnSpMk id="41" creationId="{2B60393C-8C5B-78FD-133C-42DF9FD9B3FB}"/>
          </ac:cxnSpMkLst>
        </pc:cxnChg>
        <pc:cxnChg chg="mod">
          <ac:chgData name="Anders Snell" userId="S::ams21z@fsu.edu::c32d3cf2-4a72-474d-a08a-e8ab2beac619" providerId="AD" clId="Web-{9F6BE8AB-FE86-FB9A-A719-AF3EF223D9DA}" dt="2024-11-07T21:09:18.923" v="40" actId="1076"/>
          <ac:cxnSpMkLst>
            <pc:docMk/>
            <pc:sldMk cId="3641443114" sldId="333"/>
            <ac:cxnSpMk id="43" creationId="{C79306AD-505F-61CA-9148-1A8157C06E5B}"/>
          </ac:cxnSpMkLst>
        </pc:cxnChg>
      </pc:sldChg>
      <pc:sldChg chg="addSp delSp">
        <pc:chgData name="Anders Snell" userId="S::ams21z@fsu.edu::c32d3cf2-4a72-474d-a08a-e8ab2beac619" providerId="AD" clId="Web-{9F6BE8AB-FE86-FB9A-A719-AF3EF223D9DA}" dt="2024-11-07T21:14:40.901" v="66"/>
        <pc:sldMkLst>
          <pc:docMk/>
          <pc:sldMk cId="443137236" sldId="336"/>
        </pc:sldMkLst>
      </pc:sldChg>
      <pc:sldChg chg="modSp">
        <pc:chgData name="Anders Snell" userId="S::ams21z@fsu.edu::c32d3cf2-4a72-474d-a08a-e8ab2beac619" providerId="AD" clId="Web-{9F6BE8AB-FE86-FB9A-A719-AF3EF223D9DA}" dt="2024-11-07T21:10:53.004" v="61" actId="20577"/>
        <pc:sldMkLst>
          <pc:docMk/>
          <pc:sldMk cId="899677678" sldId="337"/>
        </pc:sldMkLst>
      </pc:sldChg>
      <pc:sldChg chg="ord">
        <pc:chgData name="Anders Snell" userId="S::ams21z@fsu.edu::c32d3cf2-4a72-474d-a08a-e8ab2beac619" providerId="AD" clId="Web-{9F6BE8AB-FE86-FB9A-A719-AF3EF223D9DA}" dt="2024-11-07T21:10:58.785" v="62"/>
        <pc:sldMkLst>
          <pc:docMk/>
          <pc:sldMk cId="3686018832" sldId="346"/>
        </pc:sldMkLst>
      </pc:sldChg>
      <pc:sldChg chg="modSp">
        <pc:chgData name="Anders Snell" userId="S::ams21z@fsu.edu::c32d3cf2-4a72-474d-a08a-e8ab2beac619" providerId="AD" clId="Web-{9F6BE8AB-FE86-FB9A-A719-AF3EF223D9DA}" dt="2024-11-07T21:02:38.303" v="2" actId="1076"/>
        <pc:sldMkLst>
          <pc:docMk/>
          <pc:sldMk cId="385958910" sldId="349"/>
        </pc:sldMkLst>
        <pc:picChg chg="mod">
          <ac:chgData name="Anders Snell" userId="S::ams21z@fsu.edu::c32d3cf2-4a72-474d-a08a-e8ab2beac619" providerId="AD" clId="Web-{9F6BE8AB-FE86-FB9A-A719-AF3EF223D9DA}" dt="2024-11-07T21:02:38.303" v="2" actId="1076"/>
          <ac:picMkLst>
            <pc:docMk/>
            <pc:sldMk cId="385958910" sldId="349"/>
            <ac:picMk id="9" creationId="{114AF3B7-3BC4-B9EC-190E-22DA64870147}"/>
          </ac:picMkLst>
        </pc:picChg>
      </pc:sldChg>
      <pc:sldChg chg="modSp ord">
        <pc:chgData name="Anders Snell" userId="S::ams21z@fsu.edu::c32d3cf2-4a72-474d-a08a-e8ab2beac619" providerId="AD" clId="Web-{9F6BE8AB-FE86-FB9A-A719-AF3EF223D9DA}" dt="2024-11-07T21:43:20.010" v="99"/>
        <pc:sldMkLst>
          <pc:docMk/>
          <pc:sldMk cId="3222984929" sldId="350"/>
        </pc:sldMkLst>
        <pc:picChg chg="mod">
          <ac:chgData name="Anders Snell" userId="S::ams21z@fsu.edu::c32d3cf2-4a72-474d-a08a-e8ab2beac619" providerId="AD" clId="Web-{9F6BE8AB-FE86-FB9A-A719-AF3EF223D9DA}" dt="2024-11-07T21:03:00.288" v="3" actId="1076"/>
          <ac:picMkLst>
            <pc:docMk/>
            <pc:sldMk cId="3222984929" sldId="350"/>
            <ac:picMk id="7" creationId="{609F7E8F-B161-B71D-4557-486E631FEF11}"/>
          </ac:picMkLst>
        </pc:picChg>
      </pc:sldChg>
      <pc:sldChg chg="modSp">
        <pc:chgData name="Anders Snell" userId="S::ams21z@fsu.edu::c32d3cf2-4a72-474d-a08a-e8ab2beac619" providerId="AD" clId="Web-{9F6BE8AB-FE86-FB9A-A719-AF3EF223D9DA}" dt="2024-11-07T21:03:56.821" v="12"/>
        <pc:sldMkLst>
          <pc:docMk/>
          <pc:sldMk cId="2471572376" sldId="352"/>
        </pc:sldMkLst>
      </pc:sldChg>
      <pc:sldChg chg="addSp delSp modSp new">
        <pc:chgData name="Anders Snell" userId="S::ams21z@fsu.edu::c32d3cf2-4a72-474d-a08a-e8ab2beac619" providerId="AD" clId="Web-{9F6BE8AB-FE86-FB9A-A719-AF3EF223D9DA}" dt="2024-11-07T21:15:28.543" v="76"/>
        <pc:sldMkLst>
          <pc:docMk/>
          <pc:sldMk cId="3323658998" sldId="355"/>
        </pc:sldMkLst>
        <pc:spChg chg="mod">
          <ac:chgData name="Anders Snell" userId="S::ams21z@fsu.edu::c32d3cf2-4a72-474d-a08a-e8ab2beac619" providerId="AD" clId="Web-{9F6BE8AB-FE86-FB9A-A719-AF3EF223D9DA}" dt="2024-11-07T21:15:28.543" v="76"/>
          <ac:spMkLst>
            <pc:docMk/>
            <pc:sldMk cId="3323658998" sldId="355"/>
            <ac:spMk id="4" creationId="{6EDDA132-5B30-9859-BF8C-4959C0A8026D}"/>
          </ac:spMkLst>
        </pc:spChg>
        <pc:spChg chg="mod">
          <ac:chgData name="Anders Snell" userId="S::ams21z@fsu.edu::c32d3cf2-4a72-474d-a08a-e8ab2beac619" providerId="AD" clId="Web-{9F6BE8AB-FE86-FB9A-A719-AF3EF223D9DA}" dt="2024-11-07T21:15:28.543" v="76"/>
          <ac:spMkLst>
            <pc:docMk/>
            <pc:sldMk cId="3323658998" sldId="355"/>
            <ac:spMk id="5" creationId="{DB3C228E-689E-B9DC-9FA4-87E376BB138A}"/>
          </ac:spMkLst>
        </pc:spChg>
        <pc:spChg chg="add">
          <ac:chgData name="Anders Snell" userId="S::ams21z@fsu.edu::c32d3cf2-4a72-474d-a08a-e8ab2beac619" providerId="AD" clId="Web-{9F6BE8AB-FE86-FB9A-A719-AF3EF223D9DA}" dt="2024-11-07T21:15:28.543" v="76"/>
          <ac:spMkLst>
            <pc:docMk/>
            <pc:sldMk cId="3323658998" sldId="355"/>
            <ac:spMk id="13" creationId="{F7ADC014-C6B0-0A5D-70DA-237D0E7CD492}"/>
          </ac:spMkLst>
        </pc:spChg>
        <pc:spChg chg="add">
          <ac:chgData name="Anders Snell" userId="S::ams21z@fsu.edu::c32d3cf2-4a72-474d-a08a-e8ab2beac619" providerId="AD" clId="Web-{9F6BE8AB-FE86-FB9A-A719-AF3EF223D9DA}" dt="2024-11-07T21:15:28.543" v="76"/>
          <ac:spMkLst>
            <pc:docMk/>
            <pc:sldMk cId="3323658998" sldId="355"/>
            <ac:spMk id="15" creationId="{6E3571C9-ED7E-91A9-9417-CB376FD25107}"/>
          </ac:spMkLst>
        </pc:spChg>
        <pc:picChg chg="add mod ord">
          <ac:chgData name="Anders Snell" userId="S::ams21z@fsu.edu::c32d3cf2-4a72-474d-a08a-e8ab2beac619" providerId="AD" clId="Web-{9F6BE8AB-FE86-FB9A-A719-AF3EF223D9DA}" dt="2024-11-07T21:15:28.543" v="76"/>
          <ac:picMkLst>
            <pc:docMk/>
            <pc:sldMk cId="3323658998" sldId="355"/>
            <ac:picMk id="8" creationId="{8611BFFC-5DE5-8BD5-A259-CD9B291E8596}"/>
          </ac:picMkLst>
        </pc:picChg>
      </pc:sldChg>
    </pc:docChg>
  </pc:docChgLst>
  <pc:docChgLst>
    <pc:chgData name="John Baumann" userId="S::jcb20i@fsu.edu::8e96b917-5eb3-414e-83da-0805a527b9fc" providerId="AD" clId="Web-{2A0AB2BE-BD3F-C157-70D0-1296B14D13A8}"/>
    <pc:docChg chg="addSld delSld modSld modSection">
      <pc:chgData name="John Baumann" userId="S::jcb20i@fsu.edu::8e96b917-5eb3-414e-83da-0805a527b9fc" providerId="AD" clId="Web-{2A0AB2BE-BD3F-C157-70D0-1296B14D13A8}" dt="2024-11-05T22:09:16.954" v="307" actId="1076"/>
      <pc:docMkLst>
        <pc:docMk/>
      </pc:docMkLst>
      <pc:sldChg chg="modSp">
        <pc:chgData name="John Baumann" userId="S::jcb20i@fsu.edu::8e96b917-5eb3-414e-83da-0805a527b9fc" providerId="AD" clId="Web-{2A0AB2BE-BD3F-C157-70D0-1296B14D13A8}" dt="2024-11-05T21:25:45.463" v="7" actId="20577"/>
        <pc:sldMkLst>
          <pc:docMk/>
          <pc:sldMk cId="1940323037" sldId="290"/>
        </pc:sldMkLst>
        <pc:spChg chg="mod">
          <ac:chgData name="John Baumann" userId="S::jcb20i@fsu.edu::8e96b917-5eb3-414e-83da-0805a527b9fc" providerId="AD" clId="Web-{2A0AB2BE-BD3F-C157-70D0-1296B14D13A8}" dt="2024-11-05T21:25:37.040" v="1" actId="20577"/>
          <ac:spMkLst>
            <pc:docMk/>
            <pc:sldMk cId="1940323037" sldId="290"/>
            <ac:spMk id="2" creationId="{4F4D9F13-FE08-6B8B-B8D8-696CDE71FA62}"/>
          </ac:spMkLst>
        </pc:spChg>
        <pc:spChg chg="mod">
          <ac:chgData name="John Baumann" userId="S::jcb20i@fsu.edu::8e96b917-5eb3-414e-83da-0805a527b9fc" providerId="AD" clId="Web-{2A0AB2BE-BD3F-C157-70D0-1296B14D13A8}" dt="2024-11-05T21:25:45.463" v="7" actId="20577"/>
          <ac:spMkLst>
            <pc:docMk/>
            <pc:sldMk cId="1940323037" sldId="290"/>
            <ac:spMk id="5" creationId="{55853C65-5820-51A6-C955-D678A051C81B}"/>
          </ac:spMkLst>
        </pc:spChg>
      </pc:sldChg>
      <pc:sldChg chg="mod modShow">
        <pc:chgData name="John Baumann" userId="S::jcb20i@fsu.edu::8e96b917-5eb3-414e-83da-0805a527b9fc" providerId="AD" clId="Web-{2A0AB2BE-BD3F-C157-70D0-1296B14D13A8}" dt="2024-11-05T21:33:50.561" v="71"/>
        <pc:sldMkLst>
          <pc:docMk/>
          <pc:sldMk cId="2067876030" sldId="291"/>
        </pc:sldMkLst>
      </pc:sldChg>
      <pc:sldChg chg="mod modShow">
        <pc:chgData name="John Baumann" userId="S::jcb20i@fsu.edu::8e96b917-5eb3-414e-83da-0805a527b9fc" providerId="AD" clId="Web-{2A0AB2BE-BD3F-C157-70D0-1296B14D13A8}" dt="2024-11-05T21:35:50.179" v="111"/>
        <pc:sldMkLst>
          <pc:docMk/>
          <pc:sldMk cId="3665579827" sldId="297"/>
        </pc:sldMkLst>
      </pc:sldChg>
      <pc:sldChg chg="mod modShow">
        <pc:chgData name="John Baumann" userId="S::jcb20i@fsu.edu::8e96b917-5eb3-414e-83da-0805a527b9fc" providerId="AD" clId="Web-{2A0AB2BE-BD3F-C157-70D0-1296B14D13A8}" dt="2024-11-05T21:27:19.610" v="12"/>
        <pc:sldMkLst>
          <pc:docMk/>
          <pc:sldMk cId="518794887" sldId="298"/>
        </pc:sldMkLst>
      </pc:sldChg>
      <pc:sldChg chg="mod modShow">
        <pc:chgData name="John Baumann" userId="S::jcb20i@fsu.edu::8e96b917-5eb3-414e-83da-0805a527b9fc" providerId="AD" clId="Web-{2A0AB2BE-BD3F-C157-70D0-1296B14D13A8}" dt="2024-11-05T21:27:21.454" v="13"/>
        <pc:sldMkLst>
          <pc:docMk/>
          <pc:sldMk cId="3778548523" sldId="299"/>
        </pc:sldMkLst>
      </pc:sldChg>
      <pc:sldChg chg="mod modShow">
        <pc:chgData name="John Baumann" userId="S::jcb20i@fsu.edu::8e96b917-5eb3-414e-83da-0805a527b9fc" providerId="AD" clId="Web-{2A0AB2BE-BD3F-C157-70D0-1296B14D13A8}" dt="2024-11-05T21:28:38.397" v="15"/>
        <pc:sldMkLst>
          <pc:docMk/>
          <pc:sldMk cId="1390958407" sldId="300"/>
        </pc:sldMkLst>
      </pc:sldChg>
      <pc:sldChg chg="mod modShow">
        <pc:chgData name="John Baumann" userId="S::jcb20i@fsu.edu::8e96b917-5eb3-414e-83da-0805a527b9fc" providerId="AD" clId="Web-{2A0AB2BE-BD3F-C157-70D0-1296B14D13A8}" dt="2024-11-05T21:29:17.619" v="16"/>
        <pc:sldMkLst>
          <pc:docMk/>
          <pc:sldMk cId="3163970683" sldId="302"/>
        </pc:sldMkLst>
      </pc:sldChg>
      <pc:sldChg chg="mod modShow">
        <pc:chgData name="John Baumann" userId="S::jcb20i@fsu.edu::8e96b917-5eb3-414e-83da-0805a527b9fc" providerId="AD" clId="Web-{2A0AB2BE-BD3F-C157-70D0-1296B14D13A8}" dt="2024-11-05T21:29:57.106" v="32"/>
        <pc:sldMkLst>
          <pc:docMk/>
          <pc:sldMk cId="2244344541" sldId="305"/>
        </pc:sldMkLst>
      </pc:sldChg>
      <pc:sldChg chg="addSp modSp">
        <pc:chgData name="John Baumann" userId="S::jcb20i@fsu.edu::8e96b917-5eb3-414e-83da-0805a527b9fc" providerId="AD" clId="Web-{2A0AB2BE-BD3F-C157-70D0-1296B14D13A8}" dt="2024-11-05T21:35:21.162" v="109" actId="20577"/>
        <pc:sldMkLst>
          <pc:docMk/>
          <pc:sldMk cId="2527315304" sldId="309"/>
        </pc:sldMkLst>
        <pc:spChg chg="mod">
          <ac:chgData name="John Baumann" userId="S::jcb20i@fsu.edu::8e96b917-5eb3-414e-83da-0805a527b9fc" providerId="AD" clId="Web-{2A0AB2BE-BD3F-C157-70D0-1296B14D13A8}" dt="2024-11-05T21:32:32.524" v="53" actId="1076"/>
          <ac:spMkLst>
            <pc:docMk/>
            <pc:sldMk cId="2527315304" sldId="309"/>
            <ac:spMk id="3" creationId="{EF1A7E06-7B54-7CE1-D374-5174A9C200E0}"/>
          </ac:spMkLst>
        </pc:spChg>
        <pc:spChg chg="mod">
          <ac:chgData name="John Baumann" userId="S::jcb20i@fsu.edu::8e96b917-5eb3-414e-83da-0805a527b9fc" providerId="AD" clId="Web-{2A0AB2BE-BD3F-C157-70D0-1296B14D13A8}" dt="2024-11-05T21:32:32.524" v="52" actId="1076"/>
          <ac:spMkLst>
            <pc:docMk/>
            <pc:sldMk cId="2527315304" sldId="309"/>
            <ac:spMk id="4" creationId="{9C84A93D-A53D-5885-279C-BB60EFA2A63C}"/>
          </ac:spMkLst>
        </pc:spChg>
        <pc:spChg chg="add mod">
          <ac:chgData name="John Baumann" userId="S::jcb20i@fsu.edu::8e96b917-5eb3-414e-83da-0805a527b9fc" providerId="AD" clId="Web-{2A0AB2BE-BD3F-C157-70D0-1296B14D13A8}" dt="2024-11-05T21:35:21.162" v="109" actId="20577"/>
          <ac:spMkLst>
            <pc:docMk/>
            <pc:sldMk cId="2527315304" sldId="309"/>
            <ac:spMk id="5" creationId="{7F7DB458-930F-9FA0-91D0-9C934F872D4C}"/>
          </ac:spMkLst>
        </pc:spChg>
        <pc:spChg chg="mod">
          <ac:chgData name="John Baumann" userId="S::jcb20i@fsu.edu::8e96b917-5eb3-414e-83da-0805a527b9fc" providerId="AD" clId="Web-{2A0AB2BE-BD3F-C157-70D0-1296B14D13A8}" dt="2024-11-05T21:32:57.698" v="62" actId="1076"/>
          <ac:spMkLst>
            <pc:docMk/>
            <pc:sldMk cId="2527315304" sldId="309"/>
            <ac:spMk id="45" creationId="{F3436296-8579-A595-B1F1-C59DEC13B998}"/>
          </ac:spMkLst>
        </pc:spChg>
        <pc:picChg chg="mod">
          <ac:chgData name="John Baumann" userId="S::jcb20i@fsu.edu::8e96b917-5eb3-414e-83da-0805a527b9fc" providerId="AD" clId="Web-{2A0AB2BE-BD3F-C157-70D0-1296B14D13A8}" dt="2024-11-05T21:32:42.056" v="54" actId="1076"/>
          <ac:picMkLst>
            <pc:docMk/>
            <pc:sldMk cId="2527315304" sldId="309"/>
            <ac:picMk id="32" creationId="{BEC3E16A-6F7B-3BC4-C60F-545D3708FF72}"/>
          </ac:picMkLst>
        </pc:picChg>
        <pc:picChg chg="mod">
          <ac:chgData name="John Baumann" userId="S::jcb20i@fsu.edu::8e96b917-5eb3-414e-83da-0805a527b9fc" providerId="AD" clId="Web-{2A0AB2BE-BD3F-C157-70D0-1296B14D13A8}" dt="2024-11-05T21:33:16.434" v="66" actId="1076"/>
          <ac:picMkLst>
            <pc:docMk/>
            <pc:sldMk cId="2527315304" sldId="309"/>
            <ac:picMk id="40" creationId="{ABE0331E-A34E-89B6-E1B0-D6078DB21680}"/>
          </ac:picMkLst>
        </pc:picChg>
        <pc:picChg chg="mod">
          <ac:chgData name="John Baumann" userId="S::jcb20i@fsu.edu::8e96b917-5eb3-414e-83da-0805a527b9fc" providerId="AD" clId="Web-{2A0AB2BE-BD3F-C157-70D0-1296B14D13A8}" dt="2024-11-05T21:32:46.400" v="60" actId="1076"/>
          <ac:picMkLst>
            <pc:docMk/>
            <pc:sldMk cId="2527315304" sldId="309"/>
            <ac:picMk id="42" creationId="{7E90A6DC-CE43-6FC3-FFDC-4FDD148D7F82}"/>
          </ac:picMkLst>
        </pc:picChg>
        <pc:picChg chg="mod">
          <ac:chgData name="John Baumann" userId="S::jcb20i@fsu.edu::8e96b917-5eb3-414e-83da-0805a527b9fc" providerId="AD" clId="Web-{2A0AB2BE-BD3F-C157-70D0-1296B14D13A8}" dt="2024-11-05T21:32:42.103" v="59" actId="1076"/>
          <ac:picMkLst>
            <pc:docMk/>
            <pc:sldMk cId="2527315304" sldId="309"/>
            <ac:picMk id="55" creationId="{C4CF6BEC-3E73-96EF-1162-B77C406F156C}"/>
          </ac:picMkLst>
        </pc:picChg>
        <pc:cxnChg chg="mod">
          <ac:chgData name="John Baumann" userId="S::jcb20i@fsu.edu::8e96b917-5eb3-414e-83da-0805a527b9fc" providerId="AD" clId="Web-{2A0AB2BE-BD3F-C157-70D0-1296B14D13A8}" dt="2024-11-05T21:33:06.792" v="64" actId="14100"/>
          <ac:cxnSpMkLst>
            <pc:docMk/>
            <pc:sldMk cId="2527315304" sldId="309"/>
            <ac:cxnSpMk id="43" creationId="{DF18F16B-4AC2-076F-89FD-C53021C97AB1}"/>
          </ac:cxnSpMkLst>
        </pc:cxnChg>
        <pc:cxnChg chg="mod">
          <ac:chgData name="John Baumann" userId="S::jcb20i@fsu.edu::8e96b917-5eb3-414e-83da-0805a527b9fc" providerId="AD" clId="Web-{2A0AB2BE-BD3F-C157-70D0-1296B14D13A8}" dt="2024-11-05T21:32:42.087" v="58" actId="1076"/>
          <ac:cxnSpMkLst>
            <pc:docMk/>
            <pc:sldMk cId="2527315304" sldId="309"/>
            <ac:cxnSpMk id="50" creationId="{1F66603B-B5C3-42FA-EE48-E5A8AF734002}"/>
          </ac:cxnSpMkLst>
        </pc:cxnChg>
      </pc:sldChg>
      <pc:sldChg chg="modSp mod modShow">
        <pc:chgData name="John Baumann" userId="S::jcb20i@fsu.edu::8e96b917-5eb3-414e-83da-0805a527b9fc" providerId="AD" clId="Web-{2A0AB2BE-BD3F-C157-70D0-1296B14D13A8}" dt="2024-11-05T21:29:52.262" v="31" actId="20577"/>
        <pc:sldMkLst>
          <pc:docMk/>
          <pc:sldMk cId="505212140" sldId="314"/>
        </pc:sldMkLst>
      </pc:sldChg>
      <pc:sldChg chg="mod modShow">
        <pc:chgData name="John Baumann" userId="S::jcb20i@fsu.edu::8e96b917-5eb3-414e-83da-0805a527b9fc" providerId="AD" clId="Web-{2A0AB2BE-BD3F-C157-70D0-1296B14D13A8}" dt="2024-11-05T21:29:29.557" v="17"/>
        <pc:sldMkLst>
          <pc:docMk/>
          <pc:sldMk cId="1936017116" sldId="315"/>
        </pc:sldMkLst>
      </pc:sldChg>
      <pc:sldChg chg="mod modShow">
        <pc:chgData name="John Baumann" userId="S::jcb20i@fsu.edu::8e96b917-5eb3-414e-83da-0805a527b9fc" providerId="AD" clId="Web-{2A0AB2BE-BD3F-C157-70D0-1296B14D13A8}" dt="2024-11-05T21:26:26.888" v="8"/>
        <pc:sldMkLst>
          <pc:docMk/>
          <pc:sldMk cId="281931728" sldId="316"/>
        </pc:sldMkLst>
      </pc:sldChg>
      <pc:sldChg chg="mod modShow">
        <pc:chgData name="John Baumann" userId="S::jcb20i@fsu.edu::8e96b917-5eb3-414e-83da-0805a527b9fc" providerId="AD" clId="Web-{2A0AB2BE-BD3F-C157-70D0-1296B14D13A8}" dt="2024-11-05T21:26:28.919" v="9"/>
        <pc:sldMkLst>
          <pc:docMk/>
          <pc:sldMk cId="2047394717" sldId="319"/>
        </pc:sldMkLst>
      </pc:sldChg>
      <pc:sldChg chg="mod modShow">
        <pc:chgData name="John Baumann" userId="S::jcb20i@fsu.edu::8e96b917-5eb3-414e-83da-0805a527b9fc" providerId="AD" clId="Web-{2A0AB2BE-BD3F-C157-70D0-1296B14D13A8}" dt="2024-11-05T21:26:40.889" v="11"/>
        <pc:sldMkLst>
          <pc:docMk/>
          <pc:sldMk cId="1188301530" sldId="320"/>
        </pc:sldMkLst>
      </pc:sldChg>
      <pc:sldChg chg="mod modShow">
        <pc:chgData name="John Baumann" userId="S::jcb20i@fsu.edu::8e96b917-5eb3-414e-83da-0805a527b9fc" providerId="AD" clId="Web-{2A0AB2BE-BD3F-C157-70D0-1296B14D13A8}" dt="2024-11-05T21:27:29.580" v="14"/>
        <pc:sldMkLst>
          <pc:docMk/>
          <pc:sldMk cId="2577166943" sldId="321"/>
        </pc:sldMkLst>
      </pc:sldChg>
      <pc:sldChg chg="addSp delSp modSp del">
        <pc:chgData name="John Baumann" userId="S::jcb20i@fsu.edu::8e96b917-5eb3-414e-83da-0805a527b9fc" providerId="AD" clId="Web-{2A0AB2BE-BD3F-C157-70D0-1296B14D13A8}" dt="2024-11-05T21:42:42.585" v="169"/>
        <pc:sldMkLst>
          <pc:docMk/>
          <pc:sldMk cId="3753559650" sldId="322"/>
        </pc:sldMkLst>
      </pc:sldChg>
      <pc:sldChg chg="mod modShow">
        <pc:chgData name="John Baumann" userId="S::jcb20i@fsu.edu::8e96b917-5eb3-414e-83da-0805a527b9fc" providerId="AD" clId="Web-{2A0AB2BE-BD3F-C157-70D0-1296B14D13A8}" dt="2024-11-05T21:35:40.710" v="110"/>
        <pc:sldMkLst>
          <pc:docMk/>
          <pc:sldMk cId="2079594171" sldId="323"/>
        </pc:sldMkLst>
      </pc:sldChg>
      <pc:sldChg chg="mod modShow">
        <pc:chgData name="John Baumann" userId="S::jcb20i@fsu.edu::8e96b917-5eb3-414e-83da-0805a527b9fc" providerId="AD" clId="Web-{2A0AB2BE-BD3F-C157-70D0-1296B14D13A8}" dt="2024-11-05T21:26:31.825" v="10"/>
        <pc:sldMkLst>
          <pc:docMk/>
          <pc:sldMk cId="2500924537" sldId="324"/>
        </pc:sldMkLst>
      </pc:sldChg>
      <pc:sldChg chg="modSp add mod replId modShow">
        <pc:chgData name="John Baumann" userId="S::jcb20i@fsu.edu::8e96b917-5eb3-414e-83da-0805a527b9fc" providerId="AD" clId="Web-{2A0AB2BE-BD3F-C157-70D0-1296B14D13A8}" dt="2024-11-05T21:29:41.449" v="28"/>
        <pc:sldMkLst>
          <pc:docMk/>
          <pc:sldMk cId="1265577860" sldId="325"/>
        </pc:sldMkLst>
        <pc:spChg chg="mod">
          <ac:chgData name="John Baumann" userId="S::jcb20i@fsu.edu::8e96b917-5eb3-414e-83da-0805a527b9fc" providerId="AD" clId="Web-{2A0AB2BE-BD3F-C157-70D0-1296B14D13A8}" dt="2024-11-05T21:29:39.652" v="27" actId="20577"/>
          <ac:spMkLst>
            <pc:docMk/>
            <pc:sldMk cId="1265577860" sldId="325"/>
            <ac:spMk id="5" creationId="{E9D8C3AC-AC8C-E360-AC53-91ADE7AC50C2}"/>
          </ac:spMkLst>
        </pc:spChg>
      </pc:sldChg>
      <pc:sldChg chg="add replId">
        <pc:chgData name="John Baumann" userId="S::jcb20i@fsu.edu::8e96b917-5eb3-414e-83da-0805a527b9fc" providerId="AD" clId="Web-{2A0AB2BE-BD3F-C157-70D0-1296B14D13A8}" dt="2024-11-05T21:29:45.840" v="29"/>
        <pc:sldMkLst>
          <pc:docMk/>
          <pc:sldMk cId="3131390581" sldId="326"/>
        </pc:sldMkLst>
      </pc:sldChg>
      <pc:sldChg chg="modSp add mod replId modShow">
        <pc:chgData name="John Baumann" userId="S::jcb20i@fsu.edu::8e96b917-5eb3-414e-83da-0805a527b9fc" providerId="AD" clId="Web-{2A0AB2BE-BD3F-C157-70D0-1296B14D13A8}" dt="2024-11-05T21:30:10.560" v="38" actId="20577"/>
        <pc:sldMkLst>
          <pc:docMk/>
          <pc:sldMk cId="285178807" sldId="327"/>
        </pc:sldMkLst>
        <pc:spChg chg="mod">
          <ac:chgData name="John Baumann" userId="S::jcb20i@fsu.edu::8e96b917-5eb3-414e-83da-0805a527b9fc" providerId="AD" clId="Web-{2A0AB2BE-BD3F-C157-70D0-1296B14D13A8}" dt="2024-11-05T21:30:10.560" v="38" actId="20577"/>
          <ac:spMkLst>
            <pc:docMk/>
            <pc:sldMk cId="285178807" sldId="327"/>
            <ac:spMk id="510" creationId="{2751016B-7E90-9229-F6F5-CD57CCACCE3C}"/>
          </ac:spMkLst>
        </pc:spChg>
        <pc:spChg chg="mod">
          <ac:chgData name="John Baumann" userId="S::jcb20i@fsu.edu::8e96b917-5eb3-414e-83da-0805a527b9fc" providerId="AD" clId="Web-{2A0AB2BE-BD3F-C157-70D0-1296B14D13A8}" dt="2024-11-05T21:30:08.170" v="37" actId="20577"/>
          <ac:spMkLst>
            <pc:docMk/>
            <pc:sldMk cId="285178807" sldId="327"/>
            <ac:spMk id="511" creationId="{0D8E8B0C-F33E-2A2A-5986-AC8AFCF151FD}"/>
          </ac:spMkLst>
        </pc:spChg>
        <pc:spChg chg="mod">
          <ac:chgData name="John Baumann" userId="S::jcb20i@fsu.edu::8e96b917-5eb3-414e-83da-0805a527b9fc" providerId="AD" clId="Web-{2A0AB2BE-BD3F-C157-70D0-1296B14D13A8}" dt="2024-11-05T21:30:06.326" v="36" actId="20577"/>
          <ac:spMkLst>
            <pc:docMk/>
            <pc:sldMk cId="285178807" sldId="327"/>
            <ac:spMk id="512" creationId="{A6E9693A-76A6-766C-F816-9833FD211549}"/>
          </ac:spMkLst>
        </pc:spChg>
      </pc:sldChg>
      <pc:sldChg chg="add mod replId modShow">
        <pc:chgData name="John Baumann" userId="S::jcb20i@fsu.edu::8e96b917-5eb3-414e-83da-0805a527b9fc" providerId="AD" clId="Web-{2A0AB2BE-BD3F-C157-70D0-1296B14D13A8}" dt="2024-11-05T21:33:54.827" v="72"/>
        <pc:sldMkLst>
          <pc:docMk/>
          <pc:sldMk cId="3620229779" sldId="328"/>
        </pc:sldMkLst>
      </pc:sldChg>
      <pc:sldChg chg="addSp delSp modSp add mod replId addAnim delAnim modAnim modShow">
        <pc:chgData name="John Baumann" userId="S::jcb20i@fsu.edu::8e96b917-5eb3-414e-83da-0805a527b9fc" providerId="AD" clId="Web-{2A0AB2BE-BD3F-C157-70D0-1296B14D13A8}" dt="2024-11-05T22:06:38.379" v="274" actId="1076"/>
        <pc:sldMkLst>
          <pc:docMk/>
          <pc:sldMk cId="1290247004" sldId="329"/>
        </pc:sldMkLst>
      </pc:sldChg>
      <pc:sldChg chg="add del replId">
        <pc:chgData name="John Baumann" userId="S::jcb20i@fsu.edu::8e96b917-5eb3-414e-83da-0805a527b9fc" providerId="AD" clId="Web-{2A0AB2BE-BD3F-C157-70D0-1296B14D13A8}" dt="2024-11-05T21:42:47.710" v="170"/>
        <pc:sldMkLst>
          <pc:docMk/>
          <pc:sldMk cId="2039397316" sldId="330"/>
        </pc:sldMkLst>
      </pc:sldChg>
      <pc:sldChg chg="add replId">
        <pc:chgData name="John Baumann" userId="S::jcb20i@fsu.edu::8e96b917-5eb3-414e-83da-0805a527b9fc" providerId="AD" clId="Web-{2A0AB2BE-BD3F-C157-70D0-1296B14D13A8}" dt="2024-11-05T21:42:50.273" v="171"/>
        <pc:sldMkLst>
          <pc:docMk/>
          <pc:sldMk cId="3717954929" sldId="330"/>
        </pc:sldMkLst>
      </pc:sldChg>
      <pc:sldChg chg="addSp delSp modSp add replId addAnim delAnim modAnim">
        <pc:chgData name="John Baumann" userId="S::jcb20i@fsu.edu::8e96b917-5eb3-414e-83da-0805a527b9fc" providerId="AD" clId="Web-{2A0AB2BE-BD3F-C157-70D0-1296B14D13A8}" dt="2024-11-05T22:07:49.104" v="282"/>
        <pc:sldMkLst>
          <pc:docMk/>
          <pc:sldMk cId="1923088024" sldId="331"/>
        </pc:sldMkLst>
      </pc:sldChg>
      <pc:sldChg chg="addSp delSp modSp add replId addAnim delAnim modAnim">
        <pc:chgData name="John Baumann" userId="S::jcb20i@fsu.edu::8e96b917-5eb3-414e-83da-0805a527b9fc" providerId="AD" clId="Web-{2A0AB2BE-BD3F-C157-70D0-1296B14D13A8}" dt="2024-11-05T22:09:16.954" v="307" actId="1076"/>
        <pc:sldMkLst>
          <pc:docMk/>
          <pc:sldMk cId="3803331518" sldId="332"/>
        </pc:sldMkLst>
      </pc:sldChg>
    </pc:docChg>
  </pc:docChgLst>
  <pc:docChgLst>
    <pc:chgData name="Anders Snell" userId="S::ams21z@fsu.edu::c32d3cf2-4a72-474d-a08a-e8ab2beac619" providerId="AD" clId="Web-{FB811FCA-33F9-362B-8B37-8D98B1D12943}"/>
    <pc:docChg chg="modSld sldOrd">
      <pc:chgData name="Anders Snell" userId="S::ams21z@fsu.edu::c32d3cf2-4a72-474d-a08a-e8ab2beac619" providerId="AD" clId="Web-{FB811FCA-33F9-362B-8B37-8D98B1D12943}" dt="2024-11-12T20:53:24.570" v="108"/>
      <pc:docMkLst>
        <pc:docMk/>
      </pc:docMkLst>
      <pc:sldChg chg="ord">
        <pc:chgData name="Anders Snell" userId="S::ams21z@fsu.edu::c32d3cf2-4a72-474d-a08a-e8ab2beac619" providerId="AD" clId="Web-{FB811FCA-33F9-362B-8B37-8D98B1D12943}" dt="2024-11-12T20:52:04.834" v="105"/>
        <pc:sldMkLst>
          <pc:docMk/>
          <pc:sldMk cId="3934060637" sldId="294"/>
        </pc:sldMkLst>
      </pc:sldChg>
      <pc:sldChg chg="addSp delSp modSp addAnim delAnim modAnim">
        <pc:chgData name="Anders Snell" userId="S::ams21z@fsu.edu::c32d3cf2-4a72-474d-a08a-e8ab2beac619" providerId="AD" clId="Web-{FB811FCA-33F9-362B-8B37-8D98B1D12943}" dt="2024-11-12T20:53:24.570" v="108"/>
        <pc:sldMkLst>
          <pc:docMk/>
          <pc:sldMk cId="2527315304" sldId="309"/>
        </pc:sldMkLst>
        <pc:spChg chg="mod">
          <ac:chgData name="Anders Snell" userId="S::ams21z@fsu.edu::c32d3cf2-4a72-474d-a08a-e8ab2beac619" providerId="AD" clId="Web-{FB811FCA-33F9-362B-8B37-8D98B1D12943}" dt="2024-11-12T20:50:16.925" v="94" actId="1076"/>
          <ac:spMkLst>
            <pc:docMk/>
            <pc:sldMk cId="2527315304" sldId="309"/>
            <ac:spMk id="54" creationId="{47D61633-7115-86ED-1060-0DFCB88BE264}"/>
          </ac:spMkLst>
        </pc:spChg>
        <pc:cxnChg chg="add mod">
          <ac:chgData name="Anders Snell" userId="S::ams21z@fsu.edu::c32d3cf2-4a72-474d-a08a-e8ab2beac619" providerId="AD" clId="Web-{FB811FCA-33F9-362B-8B37-8D98B1D12943}" dt="2024-11-12T20:45:23.807" v="70" actId="14100"/>
          <ac:cxnSpMkLst>
            <pc:docMk/>
            <pc:sldMk cId="2527315304" sldId="309"/>
            <ac:cxnSpMk id="2" creationId="{82522F17-60F5-B411-38F1-B96B767101B9}"/>
          </ac:cxnSpMkLst>
        </pc:cxnChg>
        <pc:cxnChg chg="add mod">
          <ac:chgData name="Anders Snell" userId="S::ams21z@fsu.edu::c32d3cf2-4a72-474d-a08a-e8ab2beac619" providerId="AD" clId="Web-{FB811FCA-33F9-362B-8B37-8D98B1D12943}" dt="2024-11-12T20:42:34.365" v="36"/>
          <ac:cxnSpMkLst>
            <pc:docMk/>
            <pc:sldMk cId="2527315304" sldId="309"/>
            <ac:cxnSpMk id="7" creationId="{058CC86F-88C4-B69D-EBAC-42626D2E1A16}"/>
          </ac:cxnSpMkLst>
        </pc:cxnChg>
        <pc:cxnChg chg="add mod">
          <ac:chgData name="Anders Snell" userId="S::ams21z@fsu.edu::c32d3cf2-4a72-474d-a08a-e8ab2beac619" providerId="AD" clId="Web-{FB811FCA-33F9-362B-8B37-8D98B1D12943}" dt="2024-11-12T20:44:08.430" v="55" actId="1076"/>
          <ac:cxnSpMkLst>
            <pc:docMk/>
            <pc:sldMk cId="2527315304" sldId="309"/>
            <ac:cxnSpMk id="11" creationId="{A4F7A81E-5BB2-E920-EF48-1772FB1C2D3C}"/>
          </ac:cxnSpMkLst>
        </pc:cxnChg>
        <pc:cxnChg chg="add mod">
          <ac:chgData name="Anders Snell" userId="S::ams21z@fsu.edu::c32d3cf2-4a72-474d-a08a-e8ab2beac619" providerId="AD" clId="Web-{FB811FCA-33F9-362B-8B37-8D98B1D12943}" dt="2024-11-12T20:43:04.585" v="44" actId="1076"/>
          <ac:cxnSpMkLst>
            <pc:docMk/>
            <pc:sldMk cId="2527315304" sldId="309"/>
            <ac:cxnSpMk id="27" creationId="{617FC4C1-808D-08DB-EB8F-B1458DC91A95}"/>
          </ac:cxnSpMkLst>
        </pc:cxnChg>
        <pc:cxnChg chg="add mod">
          <ac:chgData name="Anders Snell" userId="S::ams21z@fsu.edu::c32d3cf2-4a72-474d-a08a-e8ab2beac619" providerId="AD" clId="Web-{FB811FCA-33F9-362B-8B37-8D98B1D12943}" dt="2024-11-12T20:44:13.430" v="56" actId="1076"/>
          <ac:cxnSpMkLst>
            <pc:docMk/>
            <pc:sldMk cId="2527315304" sldId="309"/>
            <ac:cxnSpMk id="31" creationId="{67FCCA88-31E6-7811-BF62-BB9B0BE4944C}"/>
          </ac:cxnSpMkLst>
        </pc:cxnChg>
        <pc:cxnChg chg="add mod">
          <ac:chgData name="Anders Snell" userId="S::ams21z@fsu.edu::c32d3cf2-4a72-474d-a08a-e8ab2beac619" providerId="AD" clId="Web-{FB811FCA-33F9-362B-8B37-8D98B1D12943}" dt="2024-11-12T20:44:54.260" v="63" actId="1076"/>
          <ac:cxnSpMkLst>
            <pc:docMk/>
            <pc:sldMk cId="2527315304" sldId="309"/>
            <ac:cxnSpMk id="33" creationId="{FB29C39D-976F-952A-FEEA-504895977A71}"/>
          </ac:cxnSpMkLst>
        </pc:cxnChg>
        <pc:cxnChg chg="add mod">
          <ac:chgData name="Anders Snell" userId="S::ams21z@fsu.edu::c32d3cf2-4a72-474d-a08a-e8ab2beac619" providerId="AD" clId="Web-{FB811FCA-33F9-362B-8B37-8D98B1D12943}" dt="2024-11-12T20:44:56.197" v="64" actId="1076"/>
          <ac:cxnSpMkLst>
            <pc:docMk/>
            <pc:sldMk cId="2527315304" sldId="309"/>
            <ac:cxnSpMk id="34" creationId="{4116B483-5531-D960-7438-7D752DD1D3E0}"/>
          </ac:cxnSpMkLst>
        </pc:cxnChg>
        <pc:cxnChg chg="add mod">
          <ac:chgData name="Anders Snell" userId="S::ams21z@fsu.edu::c32d3cf2-4a72-474d-a08a-e8ab2beac619" providerId="AD" clId="Web-{FB811FCA-33F9-362B-8B37-8D98B1D12943}" dt="2024-11-12T20:44:58.963" v="65" actId="1076"/>
          <ac:cxnSpMkLst>
            <pc:docMk/>
            <pc:sldMk cId="2527315304" sldId="309"/>
            <ac:cxnSpMk id="35" creationId="{36E23180-01C7-85CC-A945-1C4B9B034411}"/>
          </ac:cxnSpMkLst>
        </pc:cxnChg>
        <pc:cxnChg chg="add mod">
          <ac:chgData name="Anders Snell" userId="S::ams21z@fsu.edu::c32d3cf2-4a72-474d-a08a-e8ab2beac619" providerId="AD" clId="Web-{FB811FCA-33F9-362B-8B37-8D98B1D12943}" dt="2024-11-12T20:44:44.931" v="61" actId="1076"/>
          <ac:cxnSpMkLst>
            <pc:docMk/>
            <pc:sldMk cId="2527315304" sldId="309"/>
            <ac:cxnSpMk id="36" creationId="{C42E29D2-11A1-CB94-0868-9C167491A3CF}"/>
          </ac:cxnSpMkLst>
        </pc:cxnChg>
        <pc:cxnChg chg="add mod">
          <ac:chgData name="Anders Snell" userId="S::ams21z@fsu.edu::c32d3cf2-4a72-474d-a08a-e8ab2beac619" providerId="AD" clId="Web-{FB811FCA-33F9-362B-8B37-8D98B1D12943}" dt="2024-11-12T20:44:46.150" v="62" actId="1076"/>
          <ac:cxnSpMkLst>
            <pc:docMk/>
            <pc:sldMk cId="2527315304" sldId="309"/>
            <ac:cxnSpMk id="37" creationId="{7FDF0B5D-FCF8-81D9-0758-102A6BDAB013}"/>
          </ac:cxnSpMkLst>
        </pc:cxnChg>
        <pc:cxnChg chg="add mod">
          <ac:chgData name="Anders Snell" userId="S::ams21z@fsu.edu::c32d3cf2-4a72-474d-a08a-e8ab2beac619" providerId="AD" clId="Web-{FB811FCA-33F9-362B-8B37-8D98B1D12943}" dt="2024-11-12T20:51:16.770" v="101" actId="1076"/>
          <ac:cxnSpMkLst>
            <pc:docMk/>
            <pc:sldMk cId="2527315304" sldId="309"/>
            <ac:cxnSpMk id="41" creationId="{96A32005-F8BE-8ECF-D336-1E7B6D1AE55F}"/>
          </ac:cxnSpMkLst>
        </pc:cxnChg>
        <pc:cxnChg chg="add mod">
          <ac:chgData name="Anders Snell" userId="S::ams21z@fsu.edu::c32d3cf2-4a72-474d-a08a-e8ab2beac619" providerId="AD" clId="Web-{FB811FCA-33F9-362B-8B37-8D98B1D12943}" dt="2024-11-12T20:51:19.395" v="102" actId="1076"/>
          <ac:cxnSpMkLst>
            <pc:docMk/>
            <pc:sldMk cId="2527315304" sldId="309"/>
            <ac:cxnSpMk id="46" creationId="{2678EFFB-A356-51F3-FEFF-BE61C6855F14}"/>
          </ac:cxnSpMkLst>
        </pc:cxnChg>
      </pc:sldChg>
      <pc:sldChg chg="modSp">
        <pc:chgData name="Anders Snell" userId="S::ams21z@fsu.edu::c32d3cf2-4a72-474d-a08a-e8ab2beac619" providerId="AD" clId="Web-{FB811FCA-33F9-362B-8B37-8D98B1D12943}" dt="2024-11-12T20:41:17.582" v="24" actId="20577"/>
        <pc:sldMkLst>
          <pc:docMk/>
          <pc:sldMk cId="3477492962" sldId="335"/>
        </pc:sldMkLst>
        <pc:spChg chg="mod">
          <ac:chgData name="Anders Snell" userId="S::ams21z@fsu.edu::c32d3cf2-4a72-474d-a08a-e8ab2beac619" providerId="AD" clId="Web-{FB811FCA-33F9-362B-8B37-8D98B1D12943}" dt="2024-11-12T20:41:17.582" v="24" actId="20577"/>
          <ac:spMkLst>
            <pc:docMk/>
            <pc:sldMk cId="3477492962" sldId="335"/>
            <ac:spMk id="5" creationId="{AA93C47F-8A0A-7B03-036A-CFBECAC148B3}"/>
          </ac:spMkLst>
        </pc:spChg>
      </pc:sldChg>
    </pc:docChg>
  </pc:docChgLst>
  <pc:docChgLst>
    <pc:chgData name="John Baumann" userId="S::jcb20i@fsu.edu::8e96b917-5eb3-414e-83da-0805a527b9fc" providerId="AD" clId="Web-{175EF2F5-6976-D3D2-E69D-D296D7E962DC}"/>
    <pc:docChg chg="modSld sldOrd">
      <pc:chgData name="John Baumann" userId="S::jcb20i@fsu.edu::8e96b917-5eb3-414e-83da-0805a527b9fc" providerId="AD" clId="Web-{175EF2F5-6976-D3D2-E69D-D296D7E962DC}" dt="2024-10-08T17:57:10.634" v="35"/>
      <pc:docMkLst>
        <pc:docMk/>
      </pc:docMkLst>
      <pc:sldChg chg="ord">
        <pc:chgData name="John Baumann" userId="S::jcb20i@fsu.edu::8e96b917-5eb3-414e-83da-0805a527b9fc" providerId="AD" clId="Web-{175EF2F5-6976-D3D2-E69D-D296D7E962DC}" dt="2024-10-08T17:56:42.853" v="34"/>
        <pc:sldMkLst>
          <pc:docMk/>
          <pc:sldMk cId="142956665" sldId="293"/>
        </pc:sldMkLst>
      </pc:sldChg>
      <pc:sldChg chg="modSp">
        <pc:chgData name="John Baumann" userId="S::jcb20i@fsu.edu::8e96b917-5eb3-414e-83da-0805a527b9fc" providerId="AD" clId="Web-{175EF2F5-6976-D3D2-E69D-D296D7E962DC}" dt="2024-10-08T17:53:57.291" v="7" actId="20577"/>
        <pc:sldMkLst>
          <pc:docMk/>
          <pc:sldMk cId="1852048602" sldId="296"/>
        </pc:sldMkLst>
        <pc:spChg chg="mod">
          <ac:chgData name="John Baumann" userId="S::jcb20i@fsu.edu::8e96b917-5eb3-414e-83da-0805a527b9fc" providerId="AD" clId="Web-{175EF2F5-6976-D3D2-E69D-D296D7E962DC}" dt="2024-10-08T17:53:57.291" v="7" actId="20577"/>
          <ac:spMkLst>
            <pc:docMk/>
            <pc:sldMk cId="1852048602" sldId="296"/>
            <ac:spMk id="6" creationId="{E422FE9E-52C5-3EA3-7090-E6AC4B401F76}"/>
          </ac:spMkLst>
        </pc:spChg>
      </pc:sldChg>
      <pc:sldChg chg="modSp">
        <pc:chgData name="John Baumann" userId="S::jcb20i@fsu.edu::8e96b917-5eb3-414e-83da-0805a527b9fc" providerId="AD" clId="Web-{175EF2F5-6976-D3D2-E69D-D296D7E962DC}" dt="2024-10-08T17:54:16.354" v="21" actId="14100"/>
        <pc:sldMkLst>
          <pc:docMk/>
          <pc:sldMk cId="518794887" sldId="298"/>
        </pc:sldMkLst>
      </pc:sldChg>
      <pc:sldChg chg="modSp ord">
        <pc:chgData name="John Baumann" userId="S::jcb20i@fsu.edu::8e96b917-5eb3-414e-83da-0805a527b9fc" providerId="AD" clId="Web-{175EF2F5-6976-D3D2-E69D-D296D7E962DC}" dt="2024-10-08T17:57:10.634" v="35"/>
        <pc:sldMkLst>
          <pc:docMk/>
          <pc:sldMk cId="3778548523" sldId="299"/>
        </pc:sldMkLst>
      </pc:sldChg>
      <pc:sldChg chg="modSp">
        <pc:chgData name="John Baumann" userId="S::jcb20i@fsu.edu::8e96b917-5eb3-414e-83da-0805a527b9fc" providerId="AD" clId="Web-{175EF2F5-6976-D3D2-E69D-D296D7E962DC}" dt="2024-10-08T17:54:30.901" v="25" actId="20577"/>
        <pc:sldMkLst>
          <pc:docMk/>
          <pc:sldMk cId="1390958407" sldId="300"/>
        </pc:sldMkLst>
      </pc:sldChg>
      <pc:sldChg chg="ord">
        <pc:chgData name="John Baumann" userId="S::jcb20i@fsu.edu::8e96b917-5eb3-414e-83da-0805a527b9fc" providerId="AD" clId="Web-{175EF2F5-6976-D3D2-E69D-D296D7E962DC}" dt="2024-10-08T17:56:07.712" v="33"/>
        <pc:sldMkLst>
          <pc:docMk/>
          <pc:sldMk cId="2990350330" sldId="317"/>
        </pc:sldMkLst>
      </pc:sldChg>
      <pc:sldChg chg="modSp">
        <pc:chgData name="John Baumann" userId="S::jcb20i@fsu.edu::8e96b917-5eb3-414e-83da-0805a527b9fc" providerId="AD" clId="Web-{175EF2F5-6976-D3D2-E69D-D296D7E962DC}" dt="2024-10-08T17:55:51.822" v="32" actId="20577"/>
        <pc:sldMkLst>
          <pc:docMk/>
          <pc:sldMk cId="2047394717" sldId="319"/>
        </pc:sldMkLst>
      </pc:sldChg>
    </pc:docChg>
  </pc:docChgLst>
  <pc:docChgLst>
    <pc:chgData name="Megan Jadush" userId="S::mmj20bd@fsu.edu::f366f1ef-3374-422c-a9df-d35b78e451a8" providerId="AD" clId="Web-{DC1C7564-C630-0CFA-85DF-9AC6C6196428}"/>
    <pc:docChg chg="modSld sldOrd">
      <pc:chgData name="Megan Jadush" userId="S::mmj20bd@fsu.edu::f366f1ef-3374-422c-a9df-d35b78e451a8" providerId="AD" clId="Web-{DC1C7564-C630-0CFA-85DF-9AC6C6196428}" dt="2024-11-07T21:03:17.313" v="213" actId="1076"/>
      <pc:docMkLst>
        <pc:docMk/>
      </pc:docMkLst>
      <pc:sldChg chg="modSp">
        <pc:chgData name="Megan Jadush" userId="S::mmj20bd@fsu.edu::f366f1ef-3374-422c-a9df-d35b78e451a8" providerId="AD" clId="Web-{DC1C7564-C630-0CFA-85DF-9AC6C6196428}" dt="2024-11-07T21:02:32.672" v="207" actId="1076"/>
        <pc:sldMkLst>
          <pc:docMk/>
          <pc:sldMk cId="234442030" sldId="348"/>
        </pc:sldMkLst>
        <pc:spChg chg="mod">
          <ac:chgData name="Megan Jadush" userId="S::mmj20bd@fsu.edu::f366f1ef-3374-422c-a9df-d35b78e451a8" providerId="AD" clId="Web-{DC1C7564-C630-0CFA-85DF-9AC6C6196428}" dt="2024-11-07T21:02:32.672" v="207" actId="1076"/>
          <ac:spMkLst>
            <pc:docMk/>
            <pc:sldMk cId="234442030" sldId="348"/>
            <ac:spMk id="44" creationId="{0D1CBA27-461E-6364-7B7D-CC26B52EACB3}"/>
          </ac:spMkLst>
        </pc:spChg>
        <pc:picChg chg="mod">
          <ac:chgData name="Megan Jadush" userId="S::mmj20bd@fsu.edu::f366f1ef-3374-422c-a9df-d35b78e451a8" providerId="AD" clId="Web-{DC1C7564-C630-0CFA-85DF-9AC6C6196428}" dt="2024-11-07T21:02:20.031" v="205" actId="1076"/>
          <ac:picMkLst>
            <pc:docMk/>
            <pc:sldMk cId="234442030" sldId="348"/>
            <ac:picMk id="43" creationId="{918789A6-8A17-9423-12B9-E71936FE4C57}"/>
          </ac:picMkLst>
        </pc:picChg>
      </pc:sldChg>
      <pc:sldChg chg="addSp delSp modSp ord">
        <pc:chgData name="Megan Jadush" userId="S::mmj20bd@fsu.edu::f366f1ef-3374-422c-a9df-d35b78e451a8" providerId="AD" clId="Web-{DC1C7564-C630-0CFA-85DF-9AC6C6196428}" dt="2024-11-07T21:03:07.626" v="212" actId="1076"/>
        <pc:sldMkLst>
          <pc:docMk/>
          <pc:sldMk cId="385958910" sldId="349"/>
        </pc:sldMkLst>
        <pc:spChg chg="mod">
          <ac:chgData name="Megan Jadush" userId="S::mmj20bd@fsu.edu::f366f1ef-3374-422c-a9df-d35b78e451a8" providerId="AD" clId="Web-{DC1C7564-C630-0CFA-85DF-9AC6C6196428}" dt="2024-11-07T20:46:40.192" v="23" actId="20577"/>
          <ac:spMkLst>
            <pc:docMk/>
            <pc:sldMk cId="385958910" sldId="349"/>
            <ac:spMk id="5" creationId="{73DAC8F3-F069-6E00-EBC3-BF0E0A8583BE}"/>
          </ac:spMkLst>
        </pc:spChg>
        <pc:spChg chg="add mod">
          <ac:chgData name="Megan Jadush" userId="S::mmj20bd@fsu.edu::f366f1ef-3374-422c-a9df-d35b78e451a8" providerId="AD" clId="Web-{DC1C7564-C630-0CFA-85DF-9AC6C6196428}" dt="2024-11-07T21:02:57.188" v="209" actId="1076"/>
          <ac:spMkLst>
            <pc:docMk/>
            <pc:sldMk cId="385958910" sldId="349"/>
            <ac:spMk id="10" creationId="{B1766E96-2BBE-83B4-A607-180454578ABA}"/>
          </ac:spMkLst>
        </pc:spChg>
        <pc:picChg chg="add mod ord modCrop">
          <ac:chgData name="Megan Jadush" userId="S::mmj20bd@fsu.edu::f366f1ef-3374-422c-a9df-d35b78e451a8" providerId="AD" clId="Web-{DC1C7564-C630-0CFA-85DF-9AC6C6196428}" dt="2024-11-07T21:03:07.626" v="212" actId="1076"/>
          <ac:picMkLst>
            <pc:docMk/>
            <pc:sldMk cId="385958910" sldId="349"/>
            <ac:picMk id="9" creationId="{114AF3B7-3BC4-B9EC-190E-22DA64870147}"/>
          </ac:picMkLst>
        </pc:picChg>
      </pc:sldChg>
      <pc:sldChg chg="modSp">
        <pc:chgData name="Megan Jadush" userId="S::mmj20bd@fsu.edu::f366f1ef-3374-422c-a9df-d35b78e451a8" providerId="AD" clId="Web-{DC1C7564-C630-0CFA-85DF-9AC6C6196428}" dt="2024-11-07T21:03:17.313" v="213" actId="1076"/>
        <pc:sldMkLst>
          <pc:docMk/>
          <pc:sldMk cId="3222984929" sldId="350"/>
        </pc:sldMkLst>
        <pc:spChg chg="mod">
          <ac:chgData name="Megan Jadush" userId="S::mmj20bd@fsu.edu::f366f1ef-3374-422c-a9df-d35b78e451a8" providerId="AD" clId="Web-{DC1C7564-C630-0CFA-85DF-9AC6C6196428}" dt="2024-11-07T21:03:17.313" v="213" actId="1076"/>
          <ac:spMkLst>
            <pc:docMk/>
            <pc:sldMk cId="3222984929" sldId="350"/>
            <ac:spMk id="2" creationId="{A466A357-6FB7-D73D-DF8A-245820E2CE55}"/>
          </ac:spMkLst>
        </pc:spChg>
      </pc:sldChg>
    </pc:docChg>
  </pc:docChgLst>
  <pc:docChgLst>
    <pc:chgData name="Megan Jadush" userId="S::mmj20bd@fsu.edu::f366f1ef-3374-422c-a9df-d35b78e451a8" providerId="AD" clId="Web-{B83A8081-37E1-F12D-2CA2-B59027430136}"/>
    <pc:docChg chg="modSld">
      <pc:chgData name="Megan Jadush" userId="S::mmj20bd@fsu.edu::f366f1ef-3374-422c-a9df-d35b78e451a8" providerId="AD" clId="Web-{B83A8081-37E1-F12D-2CA2-B59027430136}" dt="2024-09-29T19:26:10.950" v="116" actId="1076"/>
      <pc:docMkLst>
        <pc:docMk/>
      </pc:docMkLst>
      <pc:sldChg chg="addSp delSp modSp">
        <pc:chgData name="Megan Jadush" userId="S::mmj20bd@fsu.edu::f366f1ef-3374-422c-a9df-d35b78e451a8" providerId="AD" clId="Web-{B83A8081-37E1-F12D-2CA2-B59027430136}" dt="2024-09-29T19:26:10.950" v="116" actId="1076"/>
        <pc:sldMkLst>
          <pc:docMk/>
          <pc:sldMk cId="1382685342" sldId="304"/>
        </pc:sldMkLst>
      </pc:sldChg>
    </pc:docChg>
  </pc:docChgLst>
  <pc:docChgLst>
    <pc:chgData name="Jean-Baptiste, Malik A." userId="S::malik1.jeanbaptiste_famu.edu#ext#@fsu.onmicrosoft.com::b0338008-ed41-4c75-8a99-81202ab8f804" providerId="AD" clId="Web-{F309A6DB-DAF8-E210-B23E-3B0D5BA5F54F}"/>
    <pc:docChg chg="addSld delSld modSld modSection">
      <pc:chgData name="Jean-Baptiste, Malik A." userId="S::malik1.jeanbaptiste_famu.edu#ext#@fsu.onmicrosoft.com::b0338008-ed41-4c75-8a99-81202ab8f804" providerId="AD" clId="Web-{F309A6DB-DAF8-E210-B23E-3B0D5BA5F54F}" dt="2024-10-07T16:37:30.706" v="397" actId="1076"/>
      <pc:docMkLst>
        <pc:docMk/>
      </pc:docMkLst>
      <pc:sldChg chg="modSp">
        <pc:chgData name="Jean-Baptiste, Malik A." userId="S::malik1.jeanbaptiste_famu.edu#ext#@fsu.onmicrosoft.com::b0338008-ed41-4c75-8a99-81202ab8f804" providerId="AD" clId="Web-{F309A6DB-DAF8-E210-B23E-3B0D5BA5F54F}" dt="2024-10-07T16:36:45.126" v="391" actId="20577"/>
        <pc:sldMkLst>
          <pc:docMk/>
          <pc:sldMk cId="505212140" sldId="314"/>
        </pc:sldMkLst>
      </pc:sldChg>
      <pc:sldChg chg="modSp">
        <pc:chgData name="Jean-Baptiste, Malik A." userId="S::malik1.jeanbaptiste_famu.edu#ext#@fsu.onmicrosoft.com::b0338008-ed41-4c75-8a99-81202ab8f804" providerId="AD" clId="Web-{F309A6DB-DAF8-E210-B23E-3B0D5BA5F54F}" dt="2024-10-07T16:37:30.706" v="397" actId="1076"/>
        <pc:sldMkLst>
          <pc:docMk/>
          <pc:sldMk cId="281931728" sldId="316"/>
        </pc:sldMkLst>
      </pc:sldChg>
      <pc:sldChg chg="add del">
        <pc:chgData name="Jean-Baptiste, Malik A." userId="S::malik1.jeanbaptiste_famu.edu#ext#@fsu.onmicrosoft.com::b0338008-ed41-4c75-8a99-81202ab8f804" providerId="AD" clId="Web-{F309A6DB-DAF8-E210-B23E-3B0D5BA5F54F}" dt="2024-10-07T16:30:29.191" v="363"/>
        <pc:sldMkLst>
          <pc:docMk/>
          <pc:sldMk cId="2440252246" sldId="318"/>
        </pc:sldMkLst>
      </pc:sldChg>
      <pc:sldChg chg="addSp modSp">
        <pc:chgData name="Jean-Baptiste, Malik A." userId="S::malik1.jeanbaptiste_famu.edu#ext#@fsu.onmicrosoft.com::b0338008-ed41-4c75-8a99-81202ab8f804" providerId="AD" clId="Web-{F309A6DB-DAF8-E210-B23E-3B0D5BA5F54F}" dt="2024-10-07T16:19:58.637" v="360" actId="20577"/>
        <pc:sldMkLst>
          <pc:docMk/>
          <pc:sldMk cId="2047394717" sldId="319"/>
        </pc:sldMkLst>
      </pc:sldChg>
      <pc:sldMasterChg chg="addSldLayout">
        <pc:chgData name="Jean-Baptiste, Malik A." userId="S::malik1.jeanbaptiste_famu.edu#ext#@fsu.onmicrosoft.com::b0338008-ed41-4c75-8a99-81202ab8f804" providerId="AD" clId="Web-{F309A6DB-DAF8-E210-B23E-3B0D5BA5F54F}" dt="2024-10-07T16:30:22.003" v="362"/>
        <pc:sldMasterMkLst>
          <pc:docMk/>
          <pc:sldMasterMk cId="1557120337" sldId="2147483665"/>
        </pc:sldMasterMkLst>
        <pc:sldLayoutChg chg="add replId">
          <pc:chgData name="Jean-Baptiste, Malik A." userId="S::malik1.jeanbaptiste_famu.edu#ext#@fsu.onmicrosoft.com::b0338008-ed41-4c75-8a99-81202ab8f804" providerId="AD" clId="Web-{F309A6DB-DAF8-E210-B23E-3B0D5BA5F54F}" dt="2024-10-07T16:30:22.003" v="362"/>
          <pc:sldLayoutMkLst>
            <pc:docMk/>
            <pc:sldMasterMk cId="1557120337" sldId="2147483665"/>
            <pc:sldLayoutMk cId="3715347653" sldId="2147483690"/>
          </pc:sldLayoutMkLst>
        </pc:sldLayoutChg>
      </pc:sldMasterChg>
    </pc:docChg>
  </pc:docChgLst>
  <pc:docChgLst>
    <pc:chgData name="Jean-Baptiste, Malik A." userId="S::malik1.jeanbaptiste_famu.edu#ext#@fsu.onmicrosoft.com::b0338008-ed41-4c75-8a99-81202ab8f804" providerId="AD" clId="Web-{164502C1-92E9-D2C9-6717-8BF9C1C80E3F}"/>
    <pc:docChg chg="modSld">
      <pc:chgData name="Jean-Baptiste, Malik A." userId="S::malik1.jeanbaptiste_famu.edu#ext#@fsu.onmicrosoft.com::b0338008-ed41-4c75-8a99-81202ab8f804" providerId="AD" clId="Web-{164502C1-92E9-D2C9-6717-8BF9C1C80E3F}" dt="2024-11-07T19:23:09.593" v="17"/>
      <pc:docMkLst>
        <pc:docMk/>
      </pc:docMkLst>
      <pc:sldChg chg="delSp delAnim">
        <pc:chgData name="Jean-Baptiste, Malik A." userId="S::malik1.jeanbaptiste_famu.edu#ext#@fsu.onmicrosoft.com::b0338008-ed41-4c75-8a99-81202ab8f804" providerId="AD" clId="Web-{164502C1-92E9-D2C9-6717-8BF9C1C80E3F}" dt="2024-11-07T19:23:09.593" v="17"/>
        <pc:sldMkLst>
          <pc:docMk/>
          <pc:sldMk cId="1290247004" sldId="329"/>
        </pc:sldMkLst>
      </pc:sldChg>
      <pc:sldChg chg="delSp modSp delAnim">
        <pc:chgData name="Jean-Baptiste, Malik A." userId="S::malik1.jeanbaptiste_famu.edu#ext#@fsu.onmicrosoft.com::b0338008-ed41-4c75-8a99-81202ab8f804" providerId="AD" clId="Web-{164502C1-92E9-D2C9-6717-8BF9C1C80E3F}" dt="2024-11-07T19:19:03.164" v="16" actId="14100"/>
        <pc:sldMkLst>
          <pc:docMk/>
          <pc:sldMk cId="1923088024" sldId="331"/>
        </pc:sldMkLst>
      </pc:sldChg>
    </pc:docChg>
  </pc:docChgLst>
  <pc:docChgLst>
    <pc:chgData name="John Baumann" userId="S::jcb20i@fsu.edu::8e96b917-5eb3-414e-83da-0805a527b9fc" providerId="AD" clId="Web-{5B8879E7-50D9-882E-E268-2FE72A123204}"/>
    <pc:docChg chg="modSld">
      <pc:chgData name="John Baumann" userId="S::jcb20i@fsu.edu::8e96b917-5eb3-414e-83da-0805a527b9fc" providerId="AD" clId="Web-{5B8879E7-50D9-882E-E268-2FE72A123204}" dt="2024-09-28T18:49:58.617" v="5"/>
      <pc:docMkLst>
        <pc:docMk/>
      </pc:docMkLst>
      <pc:sldChg chg="addSp delSp modSp">
        <pc:chgData name="John Baumann" userId="S::jcb20i@fsu.edu::8e96b917-5eb3-414e-83da-0805a527b9fc" providerId="AD" clId="Web-{5B8879E7-50D9-882E-E268-2FE72A123204}" dt="2024-09-28T18:49:58.617" v="5"/>
        <pc:sldMkLst>
          <pc:docMk/>
          <pc:sldMk cId="3934060637" sldId="294"/>
        </pc:sldMkLst>
        <pc:picChg chg="add mod ord">
          <ac:chgData name="John Baumann" userId="S::jcb20i@fsu.edu::8e96b917-5eb3-414e-83da-0805a527b9fc" providerId="AD" clId="Web-{5B8879E7-50D9-882E-E268-2FE72A123204}" dt="2024-09-28T18:49:58.617" v="5"/>
          <ac:picMkLst>
            <pc:docMk/>
            <pc:sldMk cId="3934060637" sldId="294"/>
            <ac:picMk id="8" creationId="{AC120FFC-C007-7194-BD11-18FFFBEC1944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88494A-A081-40CA-B1F5-4740A65C1B11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9ACE743-4F20-4939-93FA-E32E37C0ABE8}">
      <dgm:prSet phldrT="[Text]" phldr="0"/>
      <dgm:spPr/>
      <dgm:t>
        <a:bodyPr/>
        <a:lstStyle/>
        <a:p>
          <a:pPr rtl="0"/>
          <a:r>
            <a:rPr lang="en-US">
              <a:solidFill>
                <a:schemeClr val="bg1"/>
              </a:solidFill>
              <a:latin typeface="Calibri"/>
              <a:ea typeface="Calibri"/>
              <a:cs typeface="Calibri"/>
            </a:rPr>
            <a:t>Underwater Tracking System</a:t>
          </a:r>
        </a:p>
      </dgm:t>
    </dgm:pt>
    <dgm:pt modelId="{1EA69F91-7C03-41CA-B311-80BCABFC054C}" type="parTrans" cxnId="{4322D635-3E3B-4BBC-A852-FB02214D3AB6}">
      <dgm:prSet/>
      <dgm:spPr/>
      <dgm:t>
        <a:bodyPr/>
        <a:lstStyle/>
        <a:p>
          <a:endParaRPr lang="en-US"/>
        </a:p>
      </dgm:t>
    </dgm:pt>
    <dgm:pt modelId="{05C36133-1D28-41BB-A987-34713FF97407}" type="sibTrans" cxnId="{4322D635-3E3B-4BBC-A852-FB02214D3AB6}">
      <dgm:prSet/>
      <dgm:spPr/>
      <dgm:t>
        <a:bodyPr/>
        <a:lstStyle/>
        <a:p>
          <a:endParaRPr lang="en-US"/>
        </a:p>
      </dgm:t>
    </dgm:pt>
    <dgm:pt modelId="{2708D5ED-7891-4C0C-971E-9DDDA4C55AB0}">
      <dgm:prSet phldrT="[Text]" phldr="0"/>
      <dgm:spPr/>
      <dgm:t>
        <a:bodyPr/>
        <a:lstStyle/>
        <a:p>
          <a:r>
            <a:rPr lang="en-US">
              <a:solidFill>
                <a:schemeClr val="bg1"/>
              </a:solidFill>
              <a:latin typeface="Calibri"/>
              <a:ea typeface="Calibri"/>
              <a:cs typeface="Calibri"/>
            </a:rPr>
            <a:t>Sensor</a:t>
          </a:r>
        </a:p>
      </dgm:t>
    </dgm:pt>
    <dgm:pt modelId="{024B72A7-8C22-4E40-B328-FC5BA13FBB3B}" type="parTrans" cxnId="{2EF9B0DD-6E59-426F-8258-833275C7B437}">
      <dgm:prSet/>
      <dgm:spPr/>
      <dgm:t>
        <a:bodyPr/>
        <a:lstStyle/>
        <a:p>
          <a:endParaRPr lang="en-US"/>
        </a:p>
      </dgm:t>
    </dgm:pt>
    <dgm:pt modelId="{152F673E-B83E-468E-A3E7-C022A51FC8E5}" type="sibTrans" cxnId="{2EF9B0DD-6E59-426F-8258-833275C7B437}">
      <dgm:prSet/>
      <dgm:spPr/>
      <dgm:t>
        <a:bodyPr/>
        <a:lstStyle/>
        <a:p>
          <a:endParaRPr lang="en-US"/>
        </a:p>
      </dgm:t>
    </dgm:pt>
    <dgm:pt modelId="{38BC4C5C-72C3-4EED-AE32-EF990B687345}">
      <dgm:prSet phldrT="[Text]" phldr="0"/>
      <dgm:spPr/>
      <dgm:t>
        <a:bodyPr/>
        <a:lstStyle/>
        <a:p>
          <a:pPr rtl="0"/>
          <a:r>
            <a:rPr lang="en-US">
              <a:solidFill>
                <a:schemeClr val="bg1"/>
              </a:solidFill>
              <a:latin typeface="Calibri"/>
              <a:ea typeface="Calibri"/>
              <a:cs typeface="Calibri"/>
            </a:rPr>
            <a:t>Power Source</a:t>
          </a:r>
        </a:p>
      </dgm:t>
    </dgm:pt>
    <dgm:pt modelId="{82D316FA-5370-42D1-81C9-AA0633396B63}" type="parTrans" cxnId="{18107C62-67FA-4898-AFBA-53C0644CA45E}">
      <dgm:prSet/>
      <dgm:spPr/>
      <dgm:t>
        <a:bodyPr/>
        <a:lstStyle/>
        <a:p>
          <a:endParaRPr lang="en-US"/>
        </a:p>
      </dgm:t>
    </dgm:pt>
    <dgm:pt modelId="{B0D7136B-5D48-48D3-B0C0-673C4B2ADBDF}" type="sibTrans" cxnId="{18107C62-67FA-4898-AFBA-53C0644CA45E}">
      <dgm:prSet/>
      <dgm:spPr/>
      <dgm:t>
        <a:bodyPr/>
        <a:lstStyle/>
        <a:p>
          <a:endParaRPr lang="en-US"/>
        </a:p>
      </dgm:t>
    </dgm:pt>
    <dgm:pt modelId="{F493BDC0-7B2A-4E69-8171-94B1B61074C8}">
      <dgm:prSet phldr="0"/>
      <dgm:spPr/>
      <dgm:t>
        <a:bodyPr/>
        <a:lstStyle/>
        <a:p>
          <a:r>
            <a:rPr lang="en-US">
              <a:solidFill>
                <a:schemeClr val="bg1"/>
              </a:solidFill>
              <a:latin typeface="Calibri"/>
              <a:ea typeface="Calibri"/>
              <a:cs typeface="Calibri"/>
            </a:rPr>
            <a:t>Structures</a:t>
          </a:r>
        </a:p>
      </dgm:t>
    </dgm:pt>
    <dgm:pt modelId="{6121FF51-3749-4606-8257-E34A8B7DF0E9}" type="parTrans" cxnId="{121BF4DB-FBB9-42C9-A915-BF74434E0024}">
      <dgm:prSet/>
      <dgm:spPr/>
    </dgm:pt>
    <dgm:pt modelId="{7F142C83-1BC4-49DF-BC31-CDA6AD7EE211}" type="sibTrans" cxnId="{121BF4DB-FBB9-42C9-A915-BF74434E0024}">
      <dgm:prSet/>
      <dgm:spPr/>
    </dgm:pt>
    <dgm:pt modelId="{96EFF3DD-F007-4B78-89B3-B500C65E7C79}">
      <dgm:prSet phldr="0"/>
      <dgm:spPr/>
      <dgm:t>
        <a:bodyPr/>
        <a:lstStyle/>
        <a:p>
          <a:r>
            <a:rPr lang="en-US">
              <a:solidFill>
                <a:schemeClr val="bg1"/>
              </a:solidFill>
              <a:latin typeface="Calibri"/>
              <a:ea typeface="Calibri"/>
              <a:cs typeface="Calibri"/>
            </a:rPr>
            <a:t>Data</a:t>
          </a:r>
        </a:p>
      </dgm:t>
    </dgm:pt>
    <dgm:pt modelId="{3973F541-921E-4CDD-A65D-7CA622E1F1CF}" type="parTrans" cxnId="{C428C47E-82C8-4C4D-B485-51E6C7B940D0}">
      <dgm:prSet/>
      <dgm:spPr/>
    </dgm:pt>
    <dgm:pt modelId="{9FDD55A5-BA6A-4EEE-BEC9-2F612797EE94}" type="sibTrans" cxnId="{C428C47E-82C8-4C4D-B485-51E6C7B940D0}">
      <dgm:prSet/>
      <dgm:spPr/>
    </dgm:pt>
    <dgm:pt modelId="{EB45F192-674E-49C5-9229-307F144458F5}" type="pres">
      <dgm:prSet presAssocID="{AB88494A-A081-40CA-B1F5-4740A65C1B1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737ACD8-B719-4ED4-8377-36FA328F7BCB}" type="pres">
      <dgm:prSet presAssocID="{E9ACE743-4F20-4939-93FA-E32E37C0ABE8}" presName="hierRoot1" presStyleCnt="0"/>
      <dgm:spPr/>
    </dgm:pt>
    <dgm:pt modelId="{94A8DA65-61AE-4B7E-B510-9436AC3F0291}" type="pres">
      <dgm:prSet presAssocID="{E9ACE743-4F20-4939-93FA-E32E37C0ABE8}" presName="composite" presStyleCnt="0"/>
      <dgm:spPr/>
    </dgm:pt>
    <dgm:pt modelId="{26CF9E44-C72A-439A-BB44-37D4AA7EEC08}" type="pres">
      <dgm:prSet presAssocID="{E9ACE743-4F20-4939-93FA-E32E37C0ABE8}" presName="background" presStyleLbl="node0" presStyleIdx="0" presStyleCnt="1"/>
      <dgm:spPr>
        <a:solidFill>
          <a:srgbClr val="753240"/>
        </a:solidFill>
      </dgm:spPr>
    </dgm:pt>
    <dgm:pt modelId="{5DBF3B7A-5EF9-4451-A9B3-4654E414B84B}" type="pres">
      <dgm:prSet presAssocID="{E9ACE743-4F20-4939-93FA-E32E37C0ABE8}" presName="text" presStyleLbl="fgAcc0" presStyleIdx="0" presStyleCnt="1">
        <dgm:presLayoutVars>
          <dgm:chPref val="3"/>
        </dgm:presLayoutVars>
      </dgm:prSet>
      <dgm:spPr/>
    </dgm:pt>
    <dgm:pt modelId="{D5DEF97E-865E-478C-92B8-AE6D88D25689}" type="pres">
      <dgm:prSet presAssocID="{E9ACE743-4F20-4939-93FA-E32E37C0ABE8}" presName="hierChild2" presStyleCnt="0"/>
      <dgm:spPr/>
    </dgm:pt>
    <dgm:pt modelId="{6BB11BFB-45FB-4799-A58B-E0980F6019E0}" type="pres">
      <dgm:prSet presAssocID="{024B72A7-8C22-4E40-B328-FC5BA13FBB3B}" presName="Name10" presStyleLbl="parChTrans1D2" presStyleIdx="0" presStyleCnt="4"/>
      <dgm:spPr/>
    </dgm:pt>
    <dgm:pt modelId="{7D93B4DD-5931-43F1-A96D-1CB58A687C12}" type="pres">
      <dgm:prSet presAssocID="{2708D5ED-7891-4C0C-971E-9DDDA4C55AB0}" presName="hierRoot2" presStyleCnt="0"/>
      <dgm:spPr/>
    </dgm:pt>
    <dgm:pt modelId="{4CB7FB0A-E92F-49A3-840A-EAD937D468DA}" type="pres">
      <dgm:prSet presAssocID="{2708D5ED-7891-4C0C-971E-9DDDA4C55AB0}" presName="composite2" presStyleCnt="0"/>
      <dgm:spPr/>
    </dgm:pt>
    <dgm:pt modelId="{60FB13C7-9330-4F58-B8EE-F1A85F9F4561}" type="pres">
      <dgm:prSet presAssocID="{2708D5ED-7891-4C0C-971E-9DDDA4C55AB0}" presName="background2" presStyleLbl="node2" presStyleIdx="0" presStyleCnt="4"/>
      <dgm:spPr/>
    </dgm:pt>
    <dgm:pt modelId="{62741ACE-7159-4DE8-AF7D-8B0D76EF4CB9}" type="pres">
      <dgm:prSet presAssocID="{2708D5ED-7891-4C0C-971E-9DDDA4C55AB0}" presName="text2" presStyleLbl="fgAcc2" presStyleIdx="0" presStyleCnt="4">
        <dgm:presLayoutVars>
          <dgm:chPref val="3"/>
        </dgm:presLayoutVars>
      </dgm:prSet>
      <dgm:spPr/>
    </dgm:pt>
    <dgm:pt modelId="{7C220B22-C9A8-4D82-884D-86E88E27EA15}" type="pres">
      <dgm:prSet presAssocID="{2708D5ED-7891-4C0C-971E-9DDDA4C55AB0}" presName="hierChild3" presStyleCnt="0"/>
      <dgm:spPr/>
    </dgm:pt>
    <dgm:pt modelId="{62644E9A-508F-4AF5-8E00-717B1EE34FEC}" type="pres">
      <dgm:prSet presAssocID="{82D316FA-5370-42D1-81C9-AA0633396B63}" presName="Name10" presStyleLbl="parChTrans1D2" presStyleIdx="1" presStyleCnt="4"/>
      <dgm:spPr/>
    </dgm:pt>
    <dgm:pt modelId="{C803D112-761F-4AF2-BAD0-FE400E6D9A1E}" type="pres">
      <dgm:prSet presAssocID="{38BC4C5C-72C3-4EED-AE32-EF990B687345}" presName="hierRoot2" presStyleCnt="0"/>
      <dgm:spPr/>
    </dgm:pt>
    <dgm:pt modelId="{30CBBCBD-6ECA-478C-8956-FEAC493713BB}" type="pres">
      <dgm:prSet presAssocID="{38BC4C5C-72C3-4EED-AE32-EF990B687345}" presName="composite2" presStyleCnt="0"/>
      <dgm:spPr/>
    </dgm:pt>
    <dgm:pt modelId="{3F6201C8-3F4A-4394-BE73-3E54CD8B5586}" type="pres">
      <dgm:prSet presAssocID="{38BC4C5C-72C3-4EED-AE32-EF990B687345}" presName="background2" presStyleLbl="node2" presStyleIdx="1" presStyleCnt="4"/>
      <dgm:spPr/>
    </dgm:pt>
    <dgm:pt modelId="{638EFA51-B9C9-4D46-82F1-E86BD931F450}" type="pres">
      <dgm:prSet presAssocID="{38BC4C5C-72C3-4EED-AE32-EF990B687345}" presName="text2" presStyleLbl="fgAcc2" presStyleIdx="1" presStyleCnt="4">
        <dgm:presLayoutVars>
          <dgm:chPref val="3"/>
        </dgm:presLayoutVars>
      </dgm:prSet>
      <dgm:spPr/>
    </dgm:pt>
    <dgm:pt modelId="{E0BD0647-3579-4AB9-91B3-FC19696E1F9E}" type="pres">
      <dgm:prSet presAssocID="{38BC4C5C-72C3-4EED-AE32-EF990B687345}" presName="hierChild3" presStyleCnt="0"/>
      <dgm:spPr/>
    </dgm:pt>
    <dgm:pt modelId="{F5CA582A-877B-4EA2-9414-F58F39DE7B95}" type="pres">
      <dgm:prSet presAssocID="{6121FF51-3749-4606-8257-E34A8B7DF0E9}" presName="Name10" presStyleLbl="parChTrans1D2" presStyleIdx="2" presStyleCnt="4"/>
      <dgm:spPr/>
    </dgm:pt>
    <dgm:pt modelId="{E6770BC7-8A26-4B23-866D-DFA8D2AEB410}" type="pres">
      <dgm:prSet presAssocID="{F493BDC0-7B2A-4E69-8171-94B1B61074C8}" presName="hierRoot2" presStyleCnt="0"/>
      <dgm:spPr/>
    </dgm:pt>
    <dgm:pt modelId="{D7C1347D-F839-437D-84DE-5FB84BB364ED}" type="pres">
      <dgm:prSet presAssocID="{F493BDC0-7B2A-4E69-8171-94B1B61074C8}" presName="composite2" presStyleCnt="0"/>
      <dgm:spPr/>
    </dgm:pt>
    <dgm:pt modelId="{7C3AA17A-CC6D-4E1B-8345-090F0AFABD45}" type="pres">
      <dgm:prSet presAssocID="{F493BDC0-7B2A-4E69-8171-94B1B61074C8}" presName="background2" presStyleLbl="node2" presStyleIdx="2" presStyleCnt="4"/>
      <dgm:spPr/>
    </dgm:pt>
    <dgm:pt modelId="{1DA2DE17-8540-4AA6-84E8-B68268ED8EE3}" type="pres">
      <dgm:prSet presAssocID="{F493BDC0-7B2A-4E69-8171-94B1B61074C8}" presName="text2" presStyleLbl="fgAcc2" presStyleIdx="2" presStyleCnt="4">
        <dgm:presLayoutVars>
          <dgm:chPref val="3"/>
        </dgm:presLayoutVars>
      </dgm:prSet>
      <dgm:spPr/>
    </dgm:pt>
    <dgm:pt modelId="{133544F2-8497-417C-B56A-FF445D7AFB0C}" type="pres">
      <dgm:prSet presAssocID="{F493BDC0-7B2A-4E69-8171-94B1B61074C8}" presName="hierChild3" presStyleCnt="0"/>
      <dgm:spPr/>
    </dgm:pt>
    <dgm:pt modelId="{8A2460E8-6230-4592-9FC0-8B88AA0C8216}" type="pres">
      <dgm:prSet presAssocID="{3973F541-921E-4CDD-A65D-7CA622E1F1CF}" presName="Name10" presStyleLbl="parChTrans1D2" presStyleIdx="3" presStyleCnt="4"/>
      <dgm:spPr/>
    </dgm:pt>
    <dgm:pt modelId="{A9D63E93-2D05-4C7F-830C-10B18856AF06}" type="pres">
      <dgm:prSet presAssocID="{96EFF3DD-F007-4B78-89B3-B500C65E7C79}" presName="hierRoot2" presStyleCnt="0"/>
      <dgm:spPr/>
    </dgm:pt>
    <dgm:pt modelId="{D39076D6-AC05-4E19-89A3-01C5C3621EE9}" type="pres">
      <dgm:prSet presAssocID="{96EFF3DD-F007-4B78-89B3-B500C65E7C79}" presName="composite2" presStyleCnt="0"/>
      <dgm:spPr/>
    </dgm:pt>
    <dgm:pt modelId="{238D5BDF-31B7-4FDE-8C96-8417092112B4}" type="pres">
      <dgm:prSet presAssocID="{96EFF3DD-F007-4B78-89B3-B500C65E7C79}" presName="background2" presStyleLbl="node2" presStyleIdx="3" presStyleCnt="4"/>
      <dgm:spPr/>
    </dgm:pt>
    <dgm:pt modelId="{0FF446F5-141B-403B-A8D6-49D2E778C3CC}" type="pres">
      <dgm:prSet presAssocID="{96EFF3DD-F007-4B78-89B3-B500C65E7C79}" presName="text2" presStyleLbl="fgAcc2" presStyleIdx="3" presStyleCnt="4">
        <dgm:presLayoutVars>
          <dgm:chPref val="3"/>
        </dgm:presLayoutVars>
      </dgm:prSet>
      <dgm:spPr/>
    </dgm:pt>
    <dgm:pt modelId="{7FCAE023-3F4E-46B5-8849-2210B1C2F8CA}" type="pres">
      <dgm:prSet presAssocID="{96EFF3DD-F007-4B78-89B3-B500C65E7C79}" presName="hierChild3" presStyleCnt="0"/>
      <dgm:spPr/>
    </dgm:pt>
  </dgm:ptLst>
  <dgm:cxnLst>
    <dgm:cxn modelId="{7DD22620-DC98-45D3-913A-72613917816F}" type="presOf" srcId="{2708D5ED-7891-4C0C-971E-9DDDA4C55AB0}" destId="{62741ACE-7159-4DE8-AF7D-8B0D76EF4CB9}" srcOrd="0" destOrd="0" presId="urn:microsoft.com/office/officeart/2005/8/layout/hierarchy1"/>
    <dgm:cxn modelId="{4322D635-3E3B-4BBC-A852-FB02214D3AB6}" srcId="{AB88494A-A081-40CA-B1F5-4740A65C1B11}" destId="{E9ACE743-4F20-4939-93FA-E32E37C0ABE8}" srcOrd="0" destOrd="0" parTransId="{1EA69F91-7C03-41CA-B311-80BCABFC054C}" sibTransId="{05C36133-1D28-41BB-A987-34713FF97407}"/>
    <dgm:cxn modelId="{18107C62-67FA-4898-AFBA-53C0644CA45E}" srcId="{E9ACE743-4F20-4939-93FA-E32E37C0ABE8}" destId="{38BC4C5C-72C3-4EED-AE32-EF990B687345}" srcOrd="1" destOrd="0" parTransId="{82D316FA-5370-42D1-81C9-AA0633396B63}" sibTransId="{B0D7136B-5D48-48D3-B0C0-673C4B2ADBDF}"/>
    <dgm:cxn modelId="{A80C2A63-74F2-436A-BC0F-9344C329A2E0}" type="presOf" srcId="{38BC4C5C-72C3-4EED-AE32-EF990B687345}" destId="{638EFA51-B9C9-4D46-82F1-E86BD931F450}" srcOrd="0" destOrd="0" presId="urn:microsoft.com/office/officeart/2005/8/layout/hierarchy1"/>
    <dgm:cxn modelId="{56F4826F-2F8D-4763-ACBC-0220CD56B915}" type="presOf" srcId="{96EFF3DD-F007-4B78-89B3-B500C65E7C79}" destId="{0FF446F5-141B-403B-A8D6-49D2E778C3CC}" srcOrd="0" destOrd="0" presId="urn:microsoft.com/office/officeart/2005/8/layout/hierarchy1"/>
    <dgm:cxn modelId="{55155771-4DC3-407D-9A00-D20249823654}" type="presOf" srcId="{82D316FA-5370-42D1-81C9-AA0633396B63}" destId="{62644E9A-508F-4AF5-8E00-717B1EE34FEC}" srcOrd="0" destOrd="0" presId="urn:microsoft.com/office/officeart/2005/8/layout/hierarchy1"/>
    <dgm:cxn modelId="{C428C47E-82C8-4C4D-B485-51E6C7B940D0}" srcId="{E9ACE743-4F20-4939-93FA-E32E37C0ABE8}" destId="{96EFF3DD-F007-4B78-89B3-B500C65E7C79}" srcOrd="3" destOrd="0" parTransId="{3973F541-921E-4CDD-A65D-7CA622E1F1CF}" sibTransId="{9FDD55A5-BA6A-4EEE-BEC9-2F612797EE94}"/>
    <dgm:cxn modelId="{B582ED85-9F7E-41D4-A606-893282155C6F}" type="presOf" srcId="{F493BDC0-7B2A-4E69-8171-94B1B61074C8}" destId="{1DA2DE17-8540-4AA6-84E8-B68268ED8EE3}" srcOrd="0" destOrd="0" presId="urn:microsoft.com/office/officeart/2005/8/layout/hierarchy1"/>
    <dgm:cxn modelId="{8ED79296-8A9C-44B8-99DC-5653DF5C6972}" type="presOf" srcId="{024B72A7-8C22-4E40-B328-FC5BA13FBB3B}" destId="{6BB11BFB-45FB-4799-A58B-E0980F6019E0}" srcOrd="0" destOrd="0" presId="urn:microsoft.com/office/officeart/2005/8/layout/hierarchy1"/>
    <dgm:cxn modelId="{DED61DA7-C008-496D-9C3E-1040B4FCAEF8}" type="presOf" srcId="{AB88494A-A081-40CA-B1F5-4740A65C1B11}" destId="{EB45F192-674E-49C5-9229-307F144458F5}" srcOrd="0" destOrd="0" presId="urn:microsoft.com/office/officeart/2005/8/layout/hierarchy1"/>
    <dgm:cxn modelId="{E132E1A7-794A-4679-BDD9-C3167D15A538}" type="presOf" srcId="{6121FF51-3749-4606-8257-E34A8B7DF0E9}" destId="{F5CA582A-877B-4EA2-9414-F58F39DE7B95}" srcOrd="0" destOrd="0" presId="urn:microsoft.com/office/officeart/2005/8/layout/hierarchy1"/>
    <dgm:cxn modelId="{CC6F27C4-06D6-4DC7-B5F8-6AE61F3CBCA8}" type="presOf" srcId="{3973F541-921E-4CDD-A65D-7CA622E1F1CF}" destId="{8A2460E8-6230-4592-9FC0-8B88AA0C8216}" srcOrd="0" destOrd="0" presId="urn:microsoft.com/office/officeart/2005/8/layout/hierarchy1"/>
    <dgm:cxn modelId="{0D721DDB-A3C3-437E-AF8A-5F94B79A8D16}" type="presOf" srcId="{E9ACE743-4F20-4939-93FA-E32E37C0ABE8}" destId="{5DBF3B7A-5EF9-4451-A9B3-4654E414B84B}" srcOrd="0" destOrd="0" presId="urn:microsoft.com/office/officeart/2005/8/layout/hierarchy1"/>
    <dgm:cxn modelId="{121BF4DB-FBB9-42C9-A915-BF74434E0024}" srcId="{E9ACE743-4F20-4939-93FA-E32E37C0ABE8}" destId="{F493BDC0-7B2A-4E69-8171-94B1B61074C8}" srcOrd="2" destOrd="0" parTransId="{6121FF51-3749-4606-8257-E34A8B7DF0E9}" sibTransId="{7F142C83-1BC4-49DF-BC31-CDA6AD7EE211}"/>
    <dgm:cxn modelId="{2EF9B0DD-6E59-426F-8258-833275C7B437}" srcId="{E9ACE743-4F20-4939-93FA-E32E37C0ABE8}" destId="{2708D5ED-7891-4C0C-971E-9DDDA4C55AB0}" srcOrd="0" destOrd="0" parTransId="{024B72A7-8C22-4E40-B328-FC5BA13FBB3B}" sibTransId="{152F673E-B83E-468E-A3E7-C022A51FC8E5}"/>
    <dgm:cxn modelId="{4352E7D8-BF60-43A7-9674-5C5546887C63}" type="presParOf" srcId="{EB45F192-674E-49C5-9229-307F144458F5}" destId="{5737ACD8-B719-4ED4-8377-36FA328F7BCB}" srcOrd="0" destOrd="0" presId="urn:microsoft.com/office/officeart/2005/8/layout/hierarchy1"/>
    <dgm:cxn modelId="{9A2C20F1-5782-4B7F-9194-705F1EEA9718}" type="presParOf" srcId="{5737ACD8-B719-4ED4-8377-36FA328F7BCB}" destId="{94A8DA65-61AE-4B7E-B510-9436AC3F0291}" srcOrd="0" destOrd="0" presId="urn:microsoft.com/office/officeart/2005/8/layout/hierarchy1"/>
    <dgm:cxn modelId="{CF43685B-A68F-448B-828E-41B6A2A17DA9}" type="presParOf" srcId="{94A8DA65-61AE-4B7E-B510-9436AC3F0291}" destId="{26CF9E44-C72A-439A-BB44-37D4AA7EEC08}" srcOrd="0" destOrd="0" presId="urn:microsoft.com/office/officeart/2005/8/layout/hierarchy1"/>
    <dgm:cxn modelId="{2DE68624-D6B4-4206-BB5E-822E9DB1ACAB}" type="presParOf" srcId="{94A8DA65-61AE-4B7E-B510-9436AC3F0291}" destId="{5DBF3B7A-5EF9-4451-A9B3-4654E414B84B}" srcOrd="1" destOrd="0" presId="urn:microsoft.com/office/officeart/2005/8/layout/hierarchy1"/>
    <dgm:cxn modelId="{905AAD2F-4AB6-48BC-9A31-4D1C6B3B0C11}" type="presParOf" srcId="{5737ACD8-B719-4ED4-8377-36FA328F7BCB}" destId="{D5DEF97E-865E-478C-92B8-AE6D88D25689}" srcOrd="1" destOrd="0" presId="urn:microsoft.com/office/officeart/2005/8/layout/hierarchy1"/>
    <dgm:cxn modelId="{F783BA8C-3E9D-4668-9846-83011A42D4C5}" type="presParOf" srcId="{D5DEF97E-865E-478C-92B8-AE6D88D25689}" destId="{6BB11BFB-45FB-4799-A58B-E0980F6019E0}" srcOrd="0" destOrd="0" presId="urn:microsoft.com/office/officeart/2005/8/layout/hierarchy1"/>
    <dgm:cxn modelId="{40BDCECF-A5F7-4181-92D7-C8FFEBC152C5}" type="presParOf" srcId="{D5DEF97E-865E-478C-92B8-AE6D88D25689}" destId="{7D93B4DD-5931-43F1-A96D-1CB58A687C12}" srcOrd="1" destOrd="0" presId="urn:microsoft.com/office/officeart/2005/8/layout/hierarchy1"/>
    <dgm:cxn modelId="{ABE71C6D-A47B-42DB-88B1-AD982AEFA3C2}" type="presParOf" srcId="{7D93B4DD-5931-43F1-A96D-1CB58A687C12}" destId="{4CB7FB0A-E92F-49A3-840A-EAD937D468DA}" srcOrd="0" destOrd="0" presId="urn:microsoft.com/office/officeart/2005/8/layout/hierarchy1"/>
    <dgm:cxn modelId="{C6E1F1F3-4D8B-4A66-8D34-E5F45C7C088D}" type="presParOf" srcId="{4CB7FB0A-E92F-49A3-840A-EAD937D468DA}" destId="{60FB13C7-9330-4F58-B8EE-F1A85F9F4561}" srcOrd="0" destOrd="0" presId="urn:microsoft.com/office/officeart/2005/8/layout/hierarchy1"/>
    <dgm:cxn modelId="{B8A604D4-1C07-4B26-A11A-84493DFBDF28}" type="presParOf" srcId="{4CB7FB0A-E92F-49A3-840A-EAD937D468DA}" destId="{62741ACE-7159-4DE8-AF7D-8B0D76EF4CB9}" srcOrd="1" destOrd="0" presId="urn:microsoft.com/office/officeart/2005/8/layout/hierarchy1"/>
    <dgm:cxn modelId="{AA00226C-E916-4D73-8610-668409F535F6}" type="presParOf" srcId="{7D93B4DD-5931-43F1-A96D-1CB58A687C12}" destId="{7C220B22-C9A8-4D82-884D-86E88E27EA15}" srcOrd="1" destOrd="0" presId="urn:microsoft.com/office/officeart/2005/8/layout/hierarchy1"/>
    <dgm:cxn modelId="{9FF4D672-F52B-4961-B6EB-7A1B1446BA89}" type="presParOf" srcId="{D5DEF97E-865E-478C-92B8-AE6D88D25689}" destId="{62644E9A-508F-4AF5-8E00-717B1EE34FEC}" srcOrd="2" destOrd="0" presId="urn:microsoft.com/office/officeart/2005/8/layout/hierarchy1"/>
    <dgm:cxn modelId="{96703ADD-FA71-4B17-98C1-F0212D2053FF}" type="presParOf" srcId="{D5DEF97E-865E-478C-92B8-AE6D88D25689}" destId="{C803D112-761F-4AF2-BAD0-FE400E6D9A1E}" srcOrd="3" destOrd="0" presId="urn:microsoft.com/office/officeart/2005/8/layout/hierarchy1"/>
    <dgm:cxn modelId="{A7566E0E-1FA7-482E-9C78-0AD0F625B7CF}" type="presParOf" srcId="{C803D112-761F-4AF2-BAD0-FE400E6D9A1E}" destId="{30CBBCBD-6ECA-478C-8956-FEAC493713BB}" srcOrd="0" destOrd="0" presId="urn:microsoft.com/office/officeart/2005/8/layout/hierarchy1"/>
    <dgm:cxn modelId="{18C52D57-2C75-48D2-B573-329A72D3A630}" type="presParOf" srcId="{30CBBCBD-6ECA-478C-8956-FEAC493713BB}" destId="{3F6201C8-3F4A-4394-BE73-3E54CD8B5586}" srcOrd="0" destOrd="0" presId="urn:microsoft.com/office/officeart/2005/8/layout/hierarchy1"/>
    <dgm:cxn modelId="{3AC3DDEE-E563-4C17-8C02-728DFC1253A3}" type="presParOf" srcId="{30CBBCBD-6ECA-478C-8956-FEAC493713BB}" destId="{638EFA51-B9C9-4D46-82F1-E86BD931F450}" srcOrd="1" destOrd="0" presId="urn:microsoft.com/office/officeart/2005/8/layout/hierarchy1"/>
    <dgm:cxn modelId="{53EA4BD6-85C5-42F0-82FB-6E389DEDF2A5}" type="presParOf" srcId="{C803D112-761F-4AF2-BAD0-FE400E6D9A1E}" destId="{E0BD0647-3579-4AB9-91B3-FC19696E1F9E}" srcOrd="1" destOrd="0" presId="urn:microsoft.com/office/officeart/2005/8/layout/hierarchy1"/>
    <dgm:cxn modelId="{9441D7A6-4209-4950-A64B-BF8D271EAD5B}" type="presParOf" srcId="{D5DEF97E-865E-478C-92B8-AE6D88D25689}" destId="{F5CA582A-877B-4EA2-9414-F58F39DE7B95}" srcOrd="4" destOrd="0" presId="urn:microsoft.com/office/officeart/2005/8/layout/hierarchy1"/>
    <dgm:cxn modelId="{3A815CAB-2BCD-4341-B17F-F53CAC150501}" type="presParOf" srcId="{D5DEF97E-865E-478C-92B8-AE6D88D25689}" destId="{E6770BC7-8A26-4B23-866D-DFA8D2AEB410}" srcOrd="5" destOrd="0" presId="urn:microsoft.com/office/officeart/2005/8/layout/hierarchy1"/>
    <dgm:cxn modelId="{4044C27D-2CA0-496D-823F-CBC3706B74F8}" type="presParOf" srcId="{E6770BC7-8A26-4B23-866D-DFA8D2AEB410}" destId="{D7C1347D-F839-437D-84DE-5FB84BB364ED}" srcOrd="0" destOrd="0" presId="urn:microsoft.com/office/officeart/2005/8/layout/hierarchy1"/>
    <dgm:cxn modelId="{D53182F1-2102-4F0F-B53C-F194A4506218}" type="presParOf" srcId="{D7C1347D-F839-437D-84DE-5FB84BB364ED}" destId="{7C3AA17A-CC6D-4E1B-8345-090F0AFABD45}" srcOrd="0" destOrd="0" presId="urn:microsoft.com/office/officeart/2005/8/layout/hierarchy1"/>
    <dgm:cxn modelId="{6474708B-4BBE-48DD-AA58-79715BAB020D}" type="presParOf" srcId="{D7C1347D-F839-437D-84DE-5FB84BB364ED}" destId="{1DA2DE17-8540-4AA6-84E8-B68268ED8EE3}" srcOrd="1" destOrd="0" presId="urn:microsoft.com/office/officeart/2005/8/layout/hierarchy1"/>
    <dgm:cxn modelId="{4E6B8B92-EF88-43F7-B3F7-4549BAF09F2E}" type="presParOf" srcId="{E6770BC7-8A26-4B23-866D-DFA8D2AEB410}" destId="{133544F2-8497-417C-B56A-FF445D7AFB0C}" srcOrd="1" destOrd="0" presId="urn:microsoft.com/office/officeart/2005/8/layout/hierarchy1"/>
    <dgm:cxn modelId="{AA92932E-FF13-4F92-8C14-336E27B9726B}" type="presParOf" srcId="{D5DEF97E-865E-478C-92B8-AE6D88D25689}" destId="{8A2460E8-6230-4592-9FC0-8B88AA0C8216}" srcOrd="6" destOrd="0" presId="urn:microsoft.com/office/officeart/2005/8/layout/hierarchy1"/>
    <dgm:cxn modelId="{092127B1-F882-487C-B255-236C4B8CD2FC}" type="presParOf" srcId="{D5DEF97E-865E-478C-92B8-AE6D88D25689}" destId="{A9D63E93-2D05-4C7F-830C-10B18856AF06}" srcOrd="7" destOrd="0" presId="urn:microsoft.com/office/officeart/2005/8/layout/hierarchy1"/>
    <dgm:cxn modelId="{FEA40E39-87A0-40A2-965A-F7A3848BB814}" type="presParOf" srcId="{A9D63E93-2D05-4C7F-830C-10B18856AF06}" destId="{D39076D6-AC05-4E19-89A3-01C5C3621EE9}" srcOrd="0" destOrd="0" presId="urn:microsoft.com/office/officeart/2005/8/layout/hierarchy1"/>
    <dgm:cxn modelId="{25E47330-A9BA-4D74-91A3-FE8CA4109123}" type="presParOf" srcId="{D39076D6-AC05-4E19-89A3-01C5C3621EE9}" destId="{238D5BDF-31B7-4FDE-8C96-8417092112B4}" srcOrd="0" destOrd="0" presId="urn:microsoft.com/office/officeart/2005/8/layout/hierarchy1"/>
    <dgm:cxn modelId="{7FBCC88A-879E-4307-B239-C8173CFD9480}" type="presParOf" srcId="{D39076D6-AC05-4E19-89A3-01C5C3621EE9}" destId="{0FF446F5-141B-403B-A8D6-49D2E778C3CC}" srcOrd="1" destOrd="0" presId="urn:microsoft.com/office/officeart/2005/8/layout/hierarchy1"/>
    <dgm:cxn modelId="{896B3218-56DF-4643-9DCD-490E563A4294}" type="presParOf" srcId="{A9D63E93-2D05-4C7F-830C-10B18856AF06}" destId="{7FCAE023-3F4E-46B5-8849-2210B1C2F8C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95D9E4-B7F6-4960-99D8-D9E48823E0F6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06756B5-21C8-4B74-9C8E-E75A464B85BD}">
      <dgm:prSet phldrT="[Text]" phldr="0"/>
      <dgm:spPr/>
      <dgm:t>
        <a:bodyPr/>
        <a:lstStyle/>
        <a:p>
          <a:r>
            <a:rPr lang="en-US">
              <a:latin typeface="Arial Black"/>
            </a:rPr>
            <a:t>Navigation</a:t>
          </a:r>
          <a:endParaRPr lang="en-US"/>
        </a:p>
      </dgm:t>
    </dgm:pt>
    <dgm:pt modelId="{AFBE907A-FD6C-4F9F-9029-29D173CC4009}" type="parTrans" cxnId="{E6C5ADF8-C15E-4078-9465-538C6448897E}">
      <dgm:prSet/>
      <dgm:spPr/>
      <dgm:t>
        <a:bodyPr/>
        <a:lstStyle/>
        <a:p>
          <a:endParaRPr lang="en-US"/>
        </a:p>
      </dgm:t>
    </dgm:pt>
    <dgm:pt modelId="{4C7E31EF-FAA7-4A3B-BD95-ECAF7F7AC8F2}" type="sibTrans" cxnId="{E6C5ADF8-C15E-4078-9465-538C6448897E}">
      <dgm:prSet/>
      <dgm:spPr/>
      <dgm:t>
        <a:bodyPr/>
        <a:lstStyle/>
        <a:p>
          <a:endParaRPr lang="en-US"/>
        </a:p>
      </dgm:t>
    </dgm:pt>
    <dgm:pt modelId="{F5AB1848-8F20-4579-B97D-8DEDC6B15D29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Drift Correction</a:t>
          </a:r>
        </a:p>
      </dgm:t>
    </dgm:pt>
    <dgm:pt modelId="{89CC8160-B41A-4999-B9EF-A3F3EFB9DECB}" type="parTrans" cxnId="{53FC67B8-2132-4D23-BD95-24D72A8715B4}">
      <dgm:prSet/>
      <dgm:spPr/>
      <dgm:t>
        <a:bodyPr/>
        <a:lstStyle/>
        <a:p>
          <a:endParaRPr lang="en-US"/>
        </a:p>
      </dgm:t>
    </dgm:pt>
    <dgm:pt modelId="{8B9997AC-11B1-4401-B920-1CBE3AFDFF0C}" type="sibTrans" cxnId="{53FC67B8-2132-4D23-BD95-24D72A8715B4}">
      <dgm:prSet/>
      <dgm:spPr/>
      <dgm:t>
        <a:bodyPr/>
        <a:lstStyle/>
        <a:p>
          <a:endParaRPr lang="en-US"/>
        </a:p>
      </dgm:t>
    </dgm:pt>
    <dgm:pt modelId="{03E8A438-8FA1-4481-846B-72BB7F9EE5ED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Above Surface System</a:t>
          </a:r>
          <a:endParaRPr lang="en-US"/>
        </a:p>
      </dgm:t>
    </dgm:pt>
    <dgm:pt modelId="{E6539A60-62F5-4E8F-9882-ECE28610943A}" type="parTrans" cxnId="{FD2B886F-4284-4920-B287-287B61BF7378}">
      <dgm:prSet/>
      <dgm:spPr/>
      <dgm:t>
        <a:bodyPr/>
        <a:lstStyle/>
        <a:p>
          <a:endParaRPr lang="en-US"/>
        </a:p>
      </dgm:t>
    </dgm:pt>
    <dgm:pt modelId="{10112B6B-DB9E-4290-ACD4-618DF922EAD0}" type="sibTrans" cxnId="{FD2B886F-4284-4920-B287-287B61BF7378}">
      <dgm:prSet/>
      <dgm:spPr/>
      <dgm:t>
        <a:bodyPr/>
        <a:lstStyle/>
        <a:p>
          <a:endParaRPr lang="en-US"/>
        </a:p>
      </dgm:t>
    </dgm:pt>
    <dgm:pt modelId="{143055D5-1B8A-4723-8DA0-E35F6E36B1EB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Final Variable</a:t>
          </a:r>
          <a:endParaRPr lang="en-US"/>
        </a:p>
      </dgm:t>
    </dgm:pt>
    <dgm:pt modelId="{26B6AFC3-3B85-4A4F-86E7-69F9E7B0A53C}" type="parTrans" cxnId="{5F472253-6B92-4547-A4D7-173BEEBD5CC6}">
      <dgm:prSet/>
      <dgm:spPr/>
      <dgm:t>
        <a:bodyPr/>
        <a:lstStyle/>
        <a:p>
          <a:endParaRPr lang="en-US"/>
        </a:p>
      </dgm:t>
    </dgm:pt>
    <dgm:pt modelId="{83219160-37F5-44B5-9AB5-5A0BAC154DC4}" type="sibTrans" cxnId="{5F472253-6B92-4547-A4D7-173BEEBD5CC6}">
      <dgm:prSet/>
      <dgm:spPr/>
      <dgm:t>
        <a:bodyPr/>
        <a:lstStyle/>
        <a:p>
          <a:endParaRPr lang="en-US"/>
        </a:p>
      </dgm:t>
    </dgm:pt>
    <dgm:pt modelId="{FC1430EA-4A13-4052-B397-9BDE51D18863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Specific GPS Technologies</a:t>
          </a:r>
          <a:endParaRPr lang="en-US"/>
        </a:p>
      </dgm:t>
    </dgm:pt>
    <dgm:pt modelId="{4DA6BB70-D0C6-4315-8D94-970BF3AD60B2}" type="parTrans" cxnId="{3DA44681-8982-408E-A759-66DC6A40C8FC}">
      <dgm:prSet/>
      <dgm:spPr/>
      <dgm:t>
        <a:bodyPr/>
        <a:lstStyle/>
        <a:p>
          <a:endParaRPr lang="en-US"/>
        </a:p>
      </dgm:t>
    </dgm:pt>
    <dgm:pt modelId="{710EE459-82B7-49F3-93F7-82B077D8CE0B}" type="sibTrans" cxnId="{3DA44681-8982-408E-A759-66DC6A40C8FC}">
      <dgm:prSet/>
      <dgm:spPr/>
      <dgm:t>
        <a:bodyPr/>
        <a:lstStyle/>
        <a:p>
          <a:endParaRPr lang="en-US"/>
        </a:p>
      </dgm:t>
    </dgm:pt>
    <dgm:pt modelId="{9CC468C3-D9D8-4A9F-8B00-D43CCDD00063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Attitude Heading Reference System</a:t>
          </a:r>
          <a:endParaRPr lang="en-US"/>
        </a:p>
      </dgm:t>
    </dgm:pt>
    <dgm:pt modelId="{F31B5A56-5B65-4E7C-8C3B-C9C51EB5CA3C}" type="parTrans" cxnId="{96326F53-EEEE-4660-9862-6104C7F921EA}">
      <dgm:prSet/>
      <dgm:spPr/>
    </dgm:pt>
    <dgm:pt modelId="{DE8D6976-1A79-4A32-8DDE-72A972F7E501}" type="sibTrans" cxnId="{96326F53-EEEE-4660-9862-6104C7F921EA}">
      <dgm:prSet/>
      <dgm:spPr/>
    </dgm:pt>
    <dgm:pt modelId="{4D53153B-F54C-4416-A5D4-7197C4BDFE39}" type="pres">
      <dgm:prSet presAssocID="{8B95D9E4-B7F6-4960-99D8-D9E48823E0F6}" presName="diagram" presStyleCnt="0">
        <dgm:presLayoutVars>
          <dgm:dir/>
          <dgm:resizeHandles val="exact"/>
        </dgm:presLayoutVars>
      </dgm:prSet>
      <dgm:spPr/>
    </dgm:pt>
    <dgm:pt modelId="{BF07BC0D-633D-4D75-8A71-9D5982FA634C}" type="pres">
      <dgm:prSet presAssocID="{906756B5-21C8-4B74-9C8E-E75A464B85BD}" presName="node" presStyleLbl="node1" presStyleIdx="0" presStyleCnt="6">
        <dgm:presLayoutVars>
          <dgm:bulletEnabled val="1"/>
        </dgm:presLayoutVars>
      </dgm:prSet>
      <dgm:spPr/>
    </dgm:pt>
    <dgm:pt modelId="{445B3C0C-049D-49ED-A251-5EB823906DD9}" type="pres">
      <dgm:prSet presAssocID="{4C7E31EF-FAA7-4A3B-BD95-ECAF7F7AC8F2}" presName="sibTrans" presStyleCnt="0"/>
      <dgm:spPr/>
    </dgm:pt>
    <dgm:pt modelId="{67AADF90-9EA4-4AF4-AD67-C88E33D5C78E}" type="pres">
      <dgm:prSet presAssocID="{F5AB1848-8F20-4579-B97D-8DEDC6B15D29}" presName="node" presStyleLbl="node1" presStyleIdx="1" presStyleCnt="6">
        <dgm:presLayoutVars>
          <dgm:bulletEnabled val="1"/>
        </dgm:presLayoutVars>
      </dgm:prSet>
      <dgm:spPr/>
    </dgm:pt>
    <dgm:pt modelId="{463A6F5E-9F44-4132-86FB-36EF44744337}" type="pres">
      <dgm:prSet presAssocID="{8B9997AC-11B1-4401-B920-1CBE3AFDFF0C}" presName="sibTrans" presStyleCnt="0"/>
      <dgm:spPr/>
    </dgm:pt>
    <dgm:pt modelId="{419476EC-B206-4818-AEA5-C417A91AE79F}" type="pres">
      <dgm:prSet presAssocID="{9CC468C3-D9D8-4A9F-8B00-D43CCDD00063}" presName="node" presStyleLbl="node1" presStyleIdx="2" presStyleCnt="6">
        <dgm:presLayoutVars>
          <dgm:bulletEnabled val="1"/>
        </dgm:presLayoutVars>
      </dgm:prSet>
      <dgm:spPr/>
    </dgm:pt>
    <dgm:pt modelId="{D9BFB8FA-69DE-4E12-AFD2-20674CD412BA}" type="pres">
      <dgm:prSet presAssocID="{DE8D6976-1A79-4A32-8DDE-72A972F7E501}" presName="sibTrans" presStyleCnt="0"/>
      <dgm:spPr/>
    </dgm:pt>
    <dgm:pt modelId="{ABDED013-AFF0-45E6-AD5B-73AFCA5F529E}" type="pres">
      <dgm:prSet presAssocID="{03E8A438-8FA1-4481-846B-72BB7F9EE5ED}" presName="node" presStyleLbl="node1" presStyleIdx="3" presStyleCnt="6">
        <dgm:presLayoutVars>
          <dgm:bulletEnabled val="1"/>
        </dgm:presLayoutVars>
      </dgm:prSet>
      <dgm:spPr/>
    </dgm:pt>
    <dgm:pt modelId="{74B26E3A-F909-4D6B-81F1-31F8CDA837F8}" type="pres">
      <dgm:prSet presAssocID="{10112B6B-DB9E-4290-ACD4-618DF922EAD0}" presName="sibTrans" presStyleCnt="0"/>
      <dgm:spPr/>
    </dgm:pt>
    <dgm:pt modelId="{F97FE8CD-0E9A-421E-B198-66A731BF3E74}" type="pres">
      <dgm:prSet presAssocID="{143055D5-1B8A-4723-8DA0-E35F6E36B1EB}" presName="node" presStyleLbl="node1" presStyleIdx="4" presStyleCnt="6">
        <dgm:presLayoutVars>
          <dgm:bulletEnabled val="1"/>
        </dgm:presLayoutVars>
      </dgm:prSet>
      <dgm:spPr/>
    </dgm:pt>
    <dgm:pt modelId="{7679AF68-3401-4F58-A044-BAA929D6CA97}" type="pres">
      <dgm:prSet presAssocID="{83219160-37F5-44B5-9AB5-5A0BAC154DC4}" presName="sibTrans" presStyleCnt="0"/>
      <dgm:spPr/>
    </dgm:pt>
    <dgm:pt modelId="{F8FE9BE6-31B1-44F8-B899-D712BECCCDD1}" type="pres">
      <dgm:prSet presAssocID="{FC1430EA-4A13-4052-B397-9BDE51D18863}" presName="node" presStyleLbl="node1" presStyleIdx="5" presStyleCnt="6">
        <dgm:presLayoutVars>
          <dgm:bulletEnabled val="1"/>
        </dgm:presLayoutVars>
      </dgm:prSet>
      <dgm:spPr/>
    </dgm:pt>
  </dgm:ptLst>
  <dgm:cxnLst>
    <dgm:cxn modelId="{9BCEA81A-3F5E-441C-82DD-66F4E3B6AD32}" type="presOf" srcId="{906756B5-21C8-4B74-9C8E-E75A464B85BD}" destId="{BF07BC0D-633D-4D75-8A71-9D5982FA634C}" srcOrd="0" destOrd="0" presId="urn:microsoft.com/office/officeart/2005/8/layout/default"/>
    <dgm:cxn modelId="{BEBD4F30-C42B-48DC-B8EF-77D8FAC08E26}" type="presOf" srcId="{8B95D9E4-B7F6-4960-99D8-D9E48823E0F6}" destId="{4D53153B-F54C-4416-A5D4-7197C4BDFE39}" srcOrd="0" destOrd="0" presId="urn:microsoft.com/office/officeart/2005/8/layout/default"/>
    <dgm:cxn modelId="{8829EF48-7DF1-415D-97CE-DB9AAB2D3D9C}" type="presOf" srcId="{03E8A438-8FA1-4481-846B-72BB7F9EE5ED}" destId="{ABDED013-AFF0-45E6-AD5B-73AFCA5F529E}" srcOrd="0" destOrd="0" presId="urn:microsoft.com/office/officeart/2005/8/layout/default"/>
    <dgm:cxn modelId="{FD2B886F-4284-4920-B287-287B61BF7378}" srcId="{8B95D9E4-B7F6-4960-99D8-D9E48823E0F6}" destId="{03E8A438-8FA1-4481-846B-72BB7F9EE5ED}" srcOrd="3" destOrd="0" parTransId="{E6539A60-62F5-4E8F-9882-ECE28610943A}" sibTransId="{10112B6B-DB9E-4290-ACD4-618DF922EAD0}"/>
    <dgm:cxn modelId="{5F472253-6B92-4547-A4D7-173BEEBD5CC6}" srcId="{8B95D9E4-B7F6-4960-99D8-D9E48823E0F6}" destId="{143055D5-1B8A-4723-8DA0-E35F6E36B1EB}" srcOrd="4" destOrd="0" parTransId="{26B6AFC3-3B85-4A4F-86E7-69F9E7B0A53C}" sibTransId="{83219160-37F5-44B5-9AB5-5A0BAC154DC4}"/>
    <dgm:cxn modelId="{96326F53-EEEE-4660-9862-6104C7F921EA}" srcId="{8B95D9E4-B7F6-4960-99D8-D9E48823E0F6}" destId="{9CC468C3-D9D8-4A9F-8B00-D43CCDD00063}" srcOrd="2" destOrd="0" parTransId="{F31B5A56-5B65-4E7C-8C3B-C9C51EB5CA3C}" sibTransId="{DE8D6976-1A79-4A32-8DDE-72A972F7E501}"/>
    <dgm:cxn modelId="{6D0ACE58-EF94-4CF1-B008-16BBDF908D09}" type="presOf" srcId="{FC1430EA-4A13-4052-B397-9BDE51D18863}" destId="{F8FE9BE6-31B1-44F8-B899-D712BECCCDD1}" srcOrd="0" destOrd="0" presId="urn:microsoft.com/office/officeart/2005/8/layout/default"/>
    <dgm:cxn modelId="{8A7B017C-975D-4928-B919-0196C23F29C1}" type="presOf" srcId="{143055D5-1B8A-4723-8DA0-E35F6E36B1EB}" destId="{F97FE8CD-0E9A-421E-B198-66A731BF3E74}" srcOrd="0" destOrd="0" presId="urn:microsoft.com/office/officeart/2005/8/layout/default"/>
    <dgm:cxn modelId="{3DA44681-8982-408E-A759-66DC6A40C8FC}" srcId="{8B95D9E4-B7F6-4960-99D8-D9E48823E0F6}" destId="{FC1430EA-4A13-4052-B397-9BDE51D18863}" srcOrd="5" destOrd="0" parTransId="{4DA6BB70-D0C6-4315-8D94-970BF3AD60B2}" sibTransId="{710EE459-82B7-49F3-93F7-82B077D8CE0B}"/>
    <dgm:cxn modelId="{FB6F10A5-9ED7-499C-ADD9-D4DA6202B297}" type="presOf" srcId="{F5AB1848-8F20-4579-B97D-8DEDC6B15D29}" destId="{67AADF90-9EA4-4AF4-AD67-C88E33D5C78E}" srcOrd="0" destOrd="0" presId="urn:microsoft.com/office/officeart/2005/8/layout/default"/>
    <dgm:cxn modelId="{53FC67B8-2132-4D23-BD95-24D72A8715B4}" srcId="{8B95D9E4-B7F6-4960-99D8-D9E48823E0F6}" destId="{F5AB1848-8F20-4579-B97D-8DEDC6B15D29}" srcOrd="1" destOrd="0" parTransId="{89CC8160-B41A-4999-B9EF-A3F3EFB9DECB}" sibTransId="{8B9997AC-11B1-4401-B920-1CBE3AFDFF0C}"/>
    <dgm:cxn modelId="{2CA385DA-6A8A-4023-954D-86EB25FD185F}" type="presOf" srcId="{9CC468C3-D9D8-4A9F-8B00-D43CCDD00063}" destId="{419476EC-B206-4818-AEA5-C417A91AE79F}" srcOrd="0" destOrd="0" presId="urn:microsoft.com/office/officeart/2005/8/layout/default"/>
    <dgm:cxn modelId="{E6C5ADF8-C15E-4078-9465-538C6448897E}" srcId="{8B95D9E4-B7F6-4960-99D8-D9E48823E0F6}" destId="{906756B5-21C8-4B74-9C8E-E75A464B85BD}" srcOrd="0" destOrd="0" parTransId="{AFBE907A-FD6C-4F9F-9029-29D173CC4009}" sibTransId="{4C7E31EF-FAA7-4A3B-BD95-ECAF7F7AC8F2}"/>
    <dgm:cxn modelId="{C19B378C-E291-4CC9-A037-92C41174C19D}" type="presParOf" srcId="{4D53153B-F54C-4416-A5D4-7197C4BDFE39}" destId="{BF07BC0D-633D-4D75-8A71-9D5982FA634C}" srcOrd="0" destOrd="0" presId="urn:microsoft.com/office/officeart/2005/8/layout/default"/>
    <dgm:cxn modelId="{43682E57-00ED-4587-9D78-866B89BF3591}" type="presParOf" srcId="{4D53153B-F54C-4416-A5D4-7197C4BDFE39}" destId="{445B3C0C-049D-49ED-A251-5EB823906DD9}" srcOrd="1" destOrd="0" presId="urn:microsoft.com/office/officeart/2005/8/layout/default"/>
    <dgm:cxn modelId="{DBBC221C-33E9-4D82-AC63-7A85730B290F}" type="presParOf" srcId="{4D53153B-F54C-4416-A5D4-7197C4BDFE39}" destId="{67AADF90-9EA4-4AF4-AD67-C88E33D5C78E}" srcOrd="2" destOrd="0" presId="urn:microsoft.com/office/officeart/2005/8/layout/default"/>
    <dgm:cxn modelId="{92E610C5-BAB8-4C2C-B9C4-A924B9F555B0}" type="presParOf" srcId="{4D53153B-F54C-4416-A5D4-7197C4BDFE39}" destId="{463A6F5E-9F44-4132-86FB-36EF44744337}" srcOrd="3" destOrd="0" presId="urn:microsoft.com/office/officeart/2005/8/layout/default"/>
    <dgm:cxn modelId="{5E2DAA1C-C2ED-4F8C-8367-DFCFD622D5A5}" type="presParOf" srcId="{4D53153B-F54C-4416-A5D4-7197C4BDFE39}" destId="{419476EC-B206-4818-AEA5-C417A91AE79F}" srcOrd="4" destOrd="0" presId="urn:microsoft.com/office/officeart/2005/8/layout/default"/>
    <dgm:cxn modelId="{8E0DF211-7CF3-4007-A8DF-1A206206C65A}" type="presParOf" srcId="{4D53153B-F54C-4416-A5D4-7197C4BDFE39}" destId="{D9BFB8FA-69DE-4E12-AFD2-20674CD412BA}" srcOrd="5" destOrd="0" presId="urn:microsoft.com/office/officeart/2005/8/layout/default"/>
    <dgm:cxn modelId="{84513494-82A4-4695-AE8B-A97BCFB2ECCB}" type="presParOf" srcId="{4D53153B-F54C-4416-A5D4-7197C4BDFE39}" destId="{ABDED013-AFF0-45E6-AD5B-73AFCA5F529E}" srcOrd="6" destOrd="0" presId="urn:microsoft.com/office/officeart/2005/8/layout/default"/>
    <dgm:cxn modelId="{2F113962-F511-4C3D-959F-1EFDEE0C0B92}" type="presParOf" srcId="{4D53153B-F54C-4416-A5D4-7197C4BDFE39}" destId="{74B26E3A-F909-4D6B-81F1-31F8CDA837F8}" srcOrd="7" destOrd="0" presId="urn:microsoft.com/office/officeart/2005/8/layout/default"/>
    <dgm:cxn modelId="{C2E87A77-BB74-4A47-8910-A715D95745DB}" type="presParOf" srcId="{4D53153B-F54C-4416-A5D4-7197C4BDFE39}" destId="{F97FE8CD-0E9A-421E-B198-66A731BF3E74}" srcOrd="8" destOrd="0" presId="urn:microsoft.com/office/officeart/2005/8/layout/default"/>
    <dgm:cxn modelId="{FB74DD34-A65A-4024-9ADA-790F980FDE78}" type="presParOf" srcId="{4D53153B-F54C-4416-A5D4-7197C4BDFE39}" destId="{7679AF68-3401-4F58-A044-BAA929D6CA97}" srcOrd="9" destOrd="0" presId="urn:microsoft.com/office/officeart/2005/8/layout/default"/>
    <dgm:cxn modelId="{E1B129FC-0640-48AA-A3F6-5BD2A11AACF2}" type="presParOf" srcId="{4D53153B-F54C-4416-A5D4-7197C4BDFE39}" destId="{F8FE9BE6-31B1-44F8-B899-D712BECCCDD1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383A95-9BE9-493D-B2C6-66A28ABDD354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F732327-BEA6-48A3-AF70-C930FAD4E511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Track Diver Global Position</a:t>
          </a:r>
          <a:endParaRPr lang="en-US"/>
        </a:p>
      </dgm:t>
    </dgm:pt>
    <dgm:pt modelId="{2E287761-99D8-4B09-8C71-7C58D8F53B0A}" type="parTrans" cxnId="{5E6F4B18-79DA-4E1B-BE8F-8E2EEDEB5523}">
      <dgm:prSet/>
      <dgm:spPr/>
      <dgm:t>
        <a:bodyPr/>
        <a:lstStyle/>
        <a:p>
          <a:endParaRPr lang="en-US"/>
        </a:p>
      </dgm:t>
    </dgm:pt>
    <dgm:pt modelId="{E96FCCD2-8D63-4999-9F5E-DA0BE4121221}" type="sibTrans" cxnId="{5E6F4B18-79DA-4E1B-BE8F-8E2EEDEB5523}">
      <dgm:prSet/>
      <dgm:spPr/>
      <dgm:t>
        <a:bodyPr/>
        <a:lstStyle/>
        <a:p>
          <a:endParaRPr lang="en-US"/>
        </a:p>
      </dgm:t>
    </dgm:pt>
    <dgm:pt modelId="{3CF3E567-A1AE-4B89-9B1E-16D7EDBDE078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 Track GPS Position</a:t>
          </a:r>
          <a:endParaRPr lang="en-US"/>
        </a:p>
      </dgm:t>
    </dgm:pt>
    <dgm:pt modelId="{66577C1E-A15A-4CEE-B024-DC1B5879D5FC}" type="parTrans" cxnId="{7871E43F-5DB4-488D-8ED0-D4FBBFCF3BC5}">
      <dgm:prSet/>
      <dgm:spPr/>
      <dgm:t>
        <a:bodyPr/>
        <a:lstStyle/>
        <a:p>
          <a:endParaRPr lang="en-US"/>
        </a:p>
      </dgm:t>
    </dgm:pt>
    <dgm:pt modelId="{009822AC-48C0-4C5E-8601-85047586D023}" type="sibTrans" cxnId="{7871E43F-5DB4-488D-8ED0-D4FBBFCF3BC5}">
      <dgm:prSet/>
      <dgm:spPr/>
      <dgm:t>
        <a:bodyPr/>
        <a:lstStyle/>
        <a:p>
          <a:endParaRPr lang="en-US"/>
        </a:p>
      </dgm:t>
    </dgm:pt>
    <dgm:pt modelId="{0918B28D-62D0-47DD-80F9-F2F4608936FE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 Data Transmission</a:t>
          </a:r>
          <a:endParaRPr lang="en-US"/>
        </a:p>
      </dgm:t>
    </dgm:pt>
    <dgm:pt modelId="{D5F941B4-3145-4420-9CE6-71A5CD5CF2CF}" type="parTrans" cxnId="{25E129D3-ED43-4C06-BDA6-6C745DB2D370}">
      <dgm:prSet/>
      <dgm:spPr/>
      <dgm:t>
        <a:bodyPr/>
        <a:lstStyle/>
        <a:p>
          <a:endParaRPr lang="en-US"/>
        </a:p>
      </dgm:t>
    </dgm:pt>
    <dgm:pt modelId="{8782CB01-3F96-433C-8CE6-BA513B727BE6}" type="sibTrans" cxnId="{25E129D3-ED43-4C06-BDA6-6C745DB2D370}">
      <dgm:prSet/>
      <dgm:spPr/>
      <dgm:t>
        <a:bodyPr/>
        <a:lstStyle/>
        <a:p>
          <a:endParaRPr lang="en-US"/>
        </a:p>
      </dgm:t>
    </dgm:pt>
    <dgm:pt modelId="{5C22D258-3E9A-4525-AE9D-1FCBF4B5904F}">
      <dgm:prSet phldrT="[Text]" phldr="0"/>
      <dgm:spPr/>
      <dgm:t>
        <a:bodyPr/>
        <a:lstStyle/>
        <a:p>
          <a:r>
            <a:rPr lang="en-US">
              <a:latin typeface="Arial Black"/>
            </a:rPr>
            <a:t>Waterproofing</a:t>
          </a:r>
          <a:endParaRPr lang="en-US"/>
        </a:p>
      </dgm:t>
    </dgm:pt>
    <dgm:pt modelId="{6EAA94DA-1563-4AA2-844B-3FAA7689B579}" type="parTrans" cxnId="{D86F0B83-EDB8-4F35-9AE9-C5153F1EFE72}">
      <dgm:prSet/>
      <dgm:spPr/>
      <dgm:t>
        <a:bodyPr/>
        <a:lstStyle/>
        <a:p>
          <a:endParaRPr lang="en-US"/>
        </a:p>
      </dgm:t>
    </dgm:pt>
    <dgm:pt modelId="{549F2BE8-448B-4BB5-92BA-136DB9D289BD}" type="sibTrans" cxnId="{D86F0B83-EDB8-4F35-9AE9-C5153F1EFE72}">
      <dgm:prSet/>
      <dgm:spPr/>
      <dgm:t>
        <a:bodyPr/>
        <a:lstStyle/>
        <a:p>
          <a:endParaRPr lang="en-US"/>
        </a:p>
      </dgm:t>
    </dgm:pt>
    <dgm:pt modelId="{FB4F3C48-2A7F-46B9-9300-47ADF1A12A8E}">
      <dgm:prSet phldrT="[Text]" phldr="0"/>
      <dgm:spPr/>
      <dgm:t>
        <a:bodyPr/>
        <a:lstStyle/>
        <a:p>
          <a:r>
            <a:rPr lang="en-US">
              <a:latin typeface="Arial Black"/>
            </a:rPr>
            <a:t>HoQ</a:t>
          </a:r>
          <a:endParaRPr lang="en-US"/>
        </a:p>
      </dgm:t>
    </dgm:pt>
    <dgm:pt modelId="{B13D3EE8-1610-4763-8EE5-C1D4D14E7C40}" type="parTrans" cxnId="{7ACD3520-12FF-4577-81BB-355403AF498D}">
      <dgm:prSet/>
      <dgm:spPr/>
      <dgm:t>
        <a:bodyPr/>
        <a:lstStyle/>
        <a:p>
          <a:endParaRPr lang="en-US"/>
        </a:p>
      </dgm:t>
    </dgm:pt>
    <dgm:pt modelId="{E74CAF86-4E5A-4288-B257-F0C4D7463A80}" type="sibTrans" cxnId="{7ACD3520-12FF-4577-81BB-355403AF498D}">
      <dgm:prSet/>
      <dgm:spPr/>
      <dgm:t>
        <a:bodyPr/>
        <a:lstStyle/>
        <a:p>
          <a:endParaRPr lang="en-US"/>
        </a:p>
      </dgm:t>
    </dgm:pt>
    <dgm:pt modelId="{A818D724-BC7D-4572-A1A7-9B393A62BDE3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Pressure Resistance</a:t>
          </a:r>
        </a:p>
      </dgm:t>
    </dgm:pt>
    <dgm:pt modelId="{03774454-D761-4B25-8FDA-38D94477E501}" type="parTrans" cxnId="{1EE3BEBB-11DB-4C90-8774-D8C11A17181D}">
      <dgm:prSet/>
      <dgm:spPr/>
      <dgm:t>
        <a:bodyPr/>
        <a:lstStyle/>
        <a:p>
          <a:endParaRPr lang="en-US"/>
        </a:p>
      </dgm:t>
    </dgm:pt>
    <dgm:pt modelId="{222E1CF5-2BCD-4F3B-AFD9-DA34909C5DA6}" type="sibTrans" cxnId="{1EE3BEBB-11DB-4C90-8774-D8C11A17181D}">
      <dgm:prSet/>
      <dgm:spPr/>
      <dgm:t>
        <a:bodyPr/>
        <a:lstStyle/>
        <a:p>
          <a:endParaRPr lang="en-US"/>
        </a:p>
      </dgm:t>
    </dgm:pt>
    <dgm:pt modelId="{2742DBA2-9A53-4564-8C00-27893D503CF1}" type="pres">
      <dgm:prSet presAssocID="{92383A95-9BE9-493D-B2C6-66A28ABDD354}" presName="Name0" presStyleCnt="0">
        <dgm:presLayoutVars>
          <dgm:chMax val="7"/>
          <dgm:chPref val="5"/>
        </dgm:presLayoutVars>
      </dgm:prSet>
      <dgm:spPr/>
    </dgm:pt>
    <dgm:pt modelId="{A06888D0-6664-4167-B24E-79A13B47C663}" type="pres">
      <dgm:prSet presAssocID="{92383A95-9BE9-493D-B2C6-66A28ABDD354}" presName="arrowNode" presStyleLbl="node1" presStyleIdx="0" presStyleCnt="1"/>
      <dgm:spPr>
        <a:solidFill>
          <a:schemeClr val="tx2"/>
        </a:solidFill>
      </dgm:spPr>
    </dgm:pt>
    <dgm:pt modelId="{1EC2B60C-32F7-47C5-83D9-0BE432C88B37}" type="pres">
      <dgm:prSet presAssocID="{4F732327-BEA6-48A3-AF70-C930FAD4E511}" presName="txNode1" presStyleLbl="revTx" presStyleIdx="0" presStyleCnt="6">
        <dgm:presLayoutVars>
          <dgm:bulletEnabled val="1"/>
        </dgm:presLayoutVars>
      </dgm:prSet>
      <dgm:spPr/>
    </dgm:pt>
    <dgm:pt modelId="{EC33CDE4-7E19-4F92-ACD8-FCB6823B123E}" type="pres">
      <dgm:prSet presAssocID="{3CF3E567-A1AE-4B89-9B1E-16D7EDBDE078}" presName="txNode2" presStyleLbl="revTx" presStyleIdx="1" presStyleCnt="6">
        <dgm:presLayoutVars>
          <dgm:bulletEnabled val="1"/>
        </dgm:presLayoutVars>
      </dgm:prSet>
      <dgm:spPr/>
    </dgm:pt>
    <dgm:pt modelId="{4206D590-093B-4750-B78D-C8E485885D88}" type="pres">
      <dgm:prSet presAssocID="{009822AC-48C0-4C5E-8601-85047586D023}" presName="dotNode2" presStyleCnt="0"/>
      <dgm:spPr/>
    </dgm:pt>
    <dgm:pt modelId="{FF8F4513-04CA-408D-B97F-EA1630273438}" type="pres">
      <dgm:prSet presAssocID="{009822AC-48C0-4C5E-8601-85047586D023}" presName="dotRepeatNode" presStyleLbl="fgShp" presStyleIdx="0" presStyleCnt="4"/>
      <dgm:spPr/>
    </dgm:pt>
    <dgm:pt modelId="{822CB3F6-40DE-43AE-90FA-0755BA11ACD8}" type="pres">
      <dgm:prSet presAssocID="{0918B28D-62D0-47DD-80F9-F2F4608936FE}" presName="txNode3" presStyleLbl="revTx" presStyleIdx="2" presStyleCnt="6">
        <dgm:presLayoutVars>
          <dgm:bulletEnabled val="1"/>
        </dgm:presLayoutVars>
      </dgm:prSet>
      <dgm:spPr/>
    </dgm:pt>
    <dgm:pt modelId="{84348411-6BCD-4A26-88C6-FB810679D3E4}" type="pres">
      <dgm:prSet presAssocID="{8782CB01-3F96-433C-8CE6-BA513B727BE6}" presName="dotNode3" presStyleCnt="0"/>
      <dgm:spPr/>
    </dgm:pt>
    <dgm:pt modelId="{44F2477B-DDF3-41E4-AFD1-1FF53E529ABC}" type="pres">
      <dgm:prSet presAssocID="{8782CB01-3F96-433C-8CE6-BA513B727BE6}" presName="dotRepeatNode" presStyleLbl="fgShp" presStyleIdx="1" presStyleCnt="4"/>
      <dgm:spPr/>
    </dgm:pt>
    <dgm:pt modelId="{3E22A865-8FDB-48A2-A58F-33A7B59D3E77}" type="pres">
      <dgm:prSet presAssocID="{5C22D258-3E9A-4525-AE9D-1FCBF4B5904F}" presName="txNode4" presStyleLbl="revTx" presStyleIdx="3" presStyleCnt="6">
        <dgm:presLayoutVars>
          <dgm:bulletEnabled val="1"/>
        </dgm:presLayoutVars>
      </dgm:prSet>
      <dgm:spPr/>
    </dgm:pt>
    <dgm:pt modelId="{7B8C2F04-FD58-46D0-A598-C41EE19E7817}" type="pres">
      <dgm:prSet presAssocID="{549F2BE8-448B-4BB5-92BA-136DB9D289BD}" presName="dotNode4" presStyleCnt="0"/>
      <dgm:spPr/>
    </dgm:pt>
    <dgm:pt modelId="{5C2E5976-B465-442D-AEA9-42554F72C1C2}" type="pres">
      <dgm:prSet presAssocID="{549F2BE8-448B-4BB5-92BA-136DB9D289BD}" presName="dotRepeatNode" presStyleLbl="fgShp" presStyleIdx="2" presStyleCnt="4"/>
      <dgm:spPr/>
    </dgm:pt>
    <dgm:pt modelId="{73B6674E-03C7-4DF9-B2D1-55FB16394328}" type="pres">
      <dgm:prSet presAssocID="{A818D724-BC7D-4572-A1A7-9B393A62BDE3}" presName="txNode5" presStyleLbl="revTx" presStyleIdx="4" presStyleCnt="6">
        <dgm:presLayoutVars>
          <dgm:bulletEnabled val="1"/>
        </dgm:presLayoutVars>
      </dgm:prSet>
      <dgm:spPr/>
    </dgm:pt>
    <dgm:pt modelId="{845CC049-532E-4CBB-A5FC-E275A953F4CA}" type="pres">
      <dgm:prSet presAssocID="{222E1CF5-2BCD-4F3B-AFD9-DA34909C5DA6}" presName="dotNode5" presStyleCnt="0"/>
      <dgm:spPr/>
    </dgm:pt>
    <dgm:pt modelId="{ABC0F80E-9A34-49C4-8CED-D83D819F20CE}" type="pres">
      <dgm:prSet presAssocID="{222E1CF5-2BCD-4F3B-AFD9-DA34909C5DA6}" presName="dotRepeatNode" presStyleLbl="fgShp" presStyleIdx="3" presStyleCnt="4"/>
      <dgm:spPr/>
    </dgm:pt>
    <dgm:pt modelId="{E3629167-76D7-4560-9BD3-296A0F7C3094}" type="pres">
      <dgm:prSet presAssocID="{FB4F3C48-2A7F-46B9-9300-47ADF1A12A8E}" presName="txNode6" presStyleLbl="revTx" presStyleIdx="5" presStyleCnt="6">
        <dgm:presLayoutVars>
          <dgm:bulletEnabled val="1"/>
        </dgm:presLayoutVars>
      </dgm:prSet>
      <dgm:spPr/>
    </dgm:pt>
  </dgm:ptLst>
  <dgm:cxnLst>
    <dgm:cxn modelId="{F498CE00-F091-4242-8936-366E31F5C2DA}" type="presOf" srcId="{4F732327-BEA6-48A3-AF70-C930FAD4E511}" destId="{1EC2B60C-32F7-47C5-83D9-0BE432C88B37}" srcOrd="0" destOrd="0" presId="urn:microsoft.com/office/officeart/2009/3/layout/DescendingProcess"/>
    <dgm:cxn modelId="{3F1FEE00-46D1-4615-B5BB-30E356CC72FC}" type="presOf" srcId="{549F2BE8-448B-4BB5-92BA-136DB9D289BD}" destId="{5C2E5976-B465-442D-AEA9-42554F72C1C2}" srcOrd="0" destOrd="0" presId="urn:microsoft.com/office/officeart/2009/3/layout/DescendingProcess"/>
    <dgm:cxn modelId="{5E6F4B18-79DA-4E1B-BE8F-8E2EEDEB5523}" srcId="{92383A95-9BE9-493D-B2C6-66A28ABDD354}" destId="{4F732327-BEA6-48A3-AF70-C930FAD4E511}" srcOrd="0" destOrd="0" parTransId="{2E287761-99D8-4B09-8C71-7C58D8F53B0A}" sibTransId="{E96FCCD2-8D63-4999-9F5E-DA0BE4121221}"/>
    <dgm:cxn modelId="{7ACD3520-12FF-4577-81BB-355403AF498D}" srcId="{92383A95-9BE9-493D-B2C6-66A28ABDD354}" destId="{FB4F3C48-2A7F-46B9-9300-47ADF1A12A8E}" srcOrd="5" destOrd="0" parTransId="{B13D3EE8-1610-4763-8EE5-C1D4D14E7C40}" sibTransId="{E74CAF86-4E5A-4288-B257-F0C4D7463A80}"/>
    <dgm:cxn modelId="{2DA62B27-16AE-4BBB-B76C-18CBC2796864}" type="presOf" srcId="{222E1CF5-2BCD-4F3B-AFD9-DA34909C5DA6}" destId="{ABC0F80E-9A34-49C4-8CED-D83D819F20CE}" srcOrd="0" destOrd="0" presId="urn:microsoft.com/office/officeart/2009/3/layout/DescendingProcess"/>
    <dgm:cxn modelId="{716DC03E-37B9-454E-B5A2-665BA24C541E}" type="presOf" srcId="{0918B28D-62D0-47DD-80F9-F2F4608936FE}" destId="{822CB3F6-40DE-43AE-90FA-0755BA11ACD8}" srcOrd="0" destOrd="0" presId="urn:microsoft.com/office/officeart/2009/3/layout/DescendingProcess"/>
    <dgm:cxn modelId="{7871E43F-5DB4-488D-8ED0-D4FBBFCF3BC5}" srcId="{92383A95-9BE9-493D-B2C6-66A28ABDD354}" destId="{3CF3E567-A1AE-4B89-9B1E-16D7EDBDE078}" srcOrd="1" destOrd="0" parTransId="{66577C1E-A15A-4CEE-B024-DC1B5879D5FC}" sibTransId="{009822AC-48C0-4C5E-8601-85047586D023}"/>
    <dgm:cxn modelId="{693AD24A-BE64-4737-B9D2-9C6844A6A346}" type="presOf" srcId="{92383A95-9BE9-493D-B2C6-66A28ABDD354}" destId="{2742DBA2-9A53-4564-8C00-27893D503CF1}" srcOrd="0" destOrd="0" presId="urn:microsoft.com/office/officeart/2009/3/layout/DescendingProcess"/>
    <dgm:cxn modelId="{A82E474D-A8A9-4506-91E5-CE22EAD9271D}" type="presOf" srcId="{3CF3E567-A1AE-4B89-9B1E-16D7EDBDE078}" destId="{EC33CDE4-7E19-4F92-ACD8-FCB6823B123E}" srcOrd="0" destOrd="0" presId="urn:microsoft.com/office/officeart/2009/3/layout/DescendingProcess"/>
    <dgm:cxn modelId="{CF93A980-98E6-4403-B105-097F147DFC01}" type="presOf" srcId="{A818D724-BC7D-4572-A1A7-9B393A62BDE3}" destId="{73B6674E-03C7-4DF9-B2D1-55FB16394328}" srcOrd="0" destOrd="0" presId="urn:microsoft.com/office/officeart/2009/3/layout/DescendingProcess"/>
    <dgm:cxn modelId="{D86F0B83-EDB8-4F35-9AE9-C5153F1EFE72}" srcId="{92383A95-9BE9-493D-B2C6-66A28ABDD354}" destId="{5C22D258-3E9A-4525-AE9D-1FCBF4B5904F}" srcOrd="3" destOrd="0" parTransId="{6EAA94DA-1563-4AA2-844B-3FAA7689B579}" sibTransId="{549F2BE8-448B-4BB5-92BA-136DB9D289BD}"/>
    <dgm:cxn modelId="{FAA6C78E-8262-49D1-A71C-EF82F693A9C8}" type="presOf" srcId="{5C22D258-3E9A-4525-AE9D-1FCBF4B5904F}" destId="{3E22A865-8FDB-48A2-A58F-33A7B59D3E77}" srcOrd="0" destOrd="0" presId="urn:microsoft.com/office/officeart/2009/3/layout/DescendingProcess"/>
    <dgm:cxn modelId="{8B7657AC-97DB-48CC-BCDA-426E010BA08C}" type="presOf" srcId="{FB4F3C48-2A7F-46B9-9300-47ADF1A12A8E}" destId="{E3629167-76D7-4560-9BD3-296A0F7C3094}" srcOrd="0" destOrd="0" presId="urn:microsoft.com/office/officeart/2009/3/layout/DescendingProcess"/>
    <dgm:cxn modelId="{D15D9DB8-4539-4984-B44F-ADF15681939A}" type="presOf" srcId="{8782CB01-3F96-433C-8CE6-BA513B727BE6}" destId="{44F2477B-DDF3-41E4-AFD1-1FF53E529ABC}" srcOrd="0" destOrd="0" presId="urn:microsoft.com/office/officeart/2009/3/layout/DescendingProcess"/>
    <dgm:cxn modelId="{1EE3BEBB-11DB-4C90-8774-D8C11A17181D}" srcId="{92383A95-9BE9-493D-B2C6-66A28ABDD354}" destId="{A818D724-BC7D-4572-A1A7-9B393A62BDE3}" srcOrd="4" destOrd="0" parTransId="{03774454-D761-4B25-8FDA-38D94477E501}" sibTransId="{222E1CF5-2BCD-4F3B-AFD9-DA34909C5DA6}"/>
    <dgm:cxn modelId="{25E129D3-ED43-4C06-BDA6-6C745DB2D370}" srcId="{92383A95-9BE9-493D-B2C6-66A28ABDD354}" destId="{0918B28D-62D0-47DD-80F9-F2F4608936FE}" srcOrd="2" destOrd="0" parTransId="{D5F941B4-3145-4420-9CE6-71A5CD5CF2CF}" sibTransId="{8782CB01-3F96-433C-8CE6-BA513B727BE6}"/>
    <dgm:cxn modelId="{FA20F1ED-609C-4282-AFBC-B4C189E04E9A}" type="presOf" srcId="{009822AC-48C0-4C5E-8601-85047586D023}" destId="{FF8F4513-04CA-408D-B97F-EA1630273438}" srcOrd="0" destOrd="0" presId="urn:microsoft.com/office/officeart/2009/3/layout/DescendingProcess"/>
    <dgm:cxn modelId="{CDA46290-B7F2-438C-A08C-6FBD891E2E3F}" type="presParOf" srcId="{2742DBA2-9A53-4564-8C00-27893D503CF1}" destId="{A06888D0-6664-4167-B24E-79A13B47C663}" srcOrd="0" destOrd="0" presId="urn:microsoft.com/office/officeart/2009/3/layout/DescendingProcess"/>
    <dgm:cxn modelId="{D380FE3D-D710-4B25-A7C1-E36D7B0291E3}" type="presParOf" srcId="{2742DBA2-9A53-4564-8C00-27893D503CF1}" destId="{1EC2B60C-32F7-47C5-83D9-0BE432C88B37}" srcOrd="1" destOrd="0" presId="urn:microsoft.com/office/officeart/2009/3/layout/DescendingProcess"/>
    <dgm:cxn modelId="{D608FC47-920E-46AE-AF6A-759726CAE139}" type="presParOf" srcId="{2742DBA2-9A53-4564-8C00-27893D503CF1}" destId="{EC33CDE4-7E19-4F92-ACD8-FCB6823B123E}" srcOrd="2" destOrd="0" presId="urn:microsoft.com/office/officeart/2009/3/layout/DescendingProcess"/>
    <dgm:cxn modelId="{8965A32C-CFC5-46D4-9A5B-91D77928F1E2}" type="presParOf" srcId="{2742DBA2-9A53-4564-8C00-27893D503CF1}" destId="{4206D590-093B-4750-B78D-C8E485885D88}" srcOrd="3" destOrd="0" presId="urn:microsoft.com/office/officeart/2009/3/layout/DescendingProcess"/>
    <dgm:cxn modelId="{EB4F8C6E-F783-4492-878C-83762F3560B9}" type="presParOf" srcId="{4206D590-093B-4750-B78D-C8E485885D88}" destId="{FF8F4513-04CA-408D-B97F-EA1630273438}" srcOrd="0" destOrd="0" presId="urn:microsoft.com/office/officeart/2009/3/layout/DescendingProcess"/>
    <dgm:cxn modelId="{071A0EC6-7DA7-45AF-850E-B3530A43FF72}" type="presParOf" srcId="{2742DBA2-9A53-4564-8C00-27893D503CF1}" destId="{822CB3F6-40DE-43AE-90FA-0755BA11ACD8}" srcOrd="4" destOrd="0" presId="urn:microsoft.com/office/officeart/2009/3/layout/DescendingProcess"/>
    <dgm:cxn modelId="{DFEC2E38-B167-47B8-9130-6D7CDC8C00C5}" type="presParOf" srcId="{2742DBA2-9A53-4564-8C00-27893D503CF1}" destId="{84348411-6BCD-4A26-88C6-FB810679D3E4}" srcOrd="5" destOrd="0" presId="urn:microsoft.com/office/officeart/2009/3/layout/DescendingProcess"/>
    <dgm:cxn modelId="{39C1ED64-61EF-4C5B-8B66-318043160D85}" type="presParOf" srcId="{84348411-6BCD-4A26-88C6-FB810679D3E4}" destId="{44F2477B-DDF3-41E4-AFD1-1FF53E529ABC}" srcOrd="0" destOrd="0" presId="urn:microsoft.com/office/officeart/2009/3/layout/DescendingProcess"/>
    <dgm:cxn modelId="{D94F3907-2087-4E41-91D5-F66416598D93}" type="presParOf" srcId="{2742DBA2-9A53-4564-8C00-27893D503CF1}" destId="{3E22A865-8FDB-48A2-A58F-33A7B59D3E77}" srcOrd="6" destOrd="0" presId="urn:microsoft.com/office/officeart/2009/3/layout/DescendingProcess"/>
    <dgm:cxn modelId="{B913238F-32B8-4027-A3C2-17440308B4C3}" type="presParOf" srcId="{2742DBA2-9A53-4564-8C00-27893D503CF1}" destId="{7B8C2F04-FD58-46D0-A598-C41EE19E7817}" srcOrd="7" destOrd="0" presId="urn:microsoft.com/office/officeart/2009/3/layout/DescendingProcess"/>
    <dgm:cxn modelId="{0EC111ED-A706-46E6-888F-17D2948A27BA}" type="presParOf" srcId="{7B8C2F04-FD58-46D0-A598-C41EE19E7817}" destId="{5C2E5976-B465-442D-AEA9-42554F72C1C2}" srcOrd="0" destOrd="0" presId="urn:microsoft.com/office/officeart/2009/3/layout/DescendingProcess"/>
    <dgm:cxn modelId="{F9BAEE94-62C8-4ACC-B3A4-A49FE8E88891}" type="presParOf" srcId="{2742DBA2-9A53-4564-8C00-27893D503CF1}" destId="{73B6674E-03C7-4DF9-B2D1-55FB16394328}" srcOrd="8" destOrd="0" presId="urn:microsoft.com/office/officeart/2009/3/layout/DescendingProcess"/>
    <dgm:cxn modelId="{8D91B41B-68F2-48F6-882B-8F45ABDA85A6}" type="presParOf" srcId="{2742DBA2-9A53-4564-8C00-27893D503CF1}" destId="{845CC049-532E-4CBB-A5FC-E275A953F4CA}" srcOrd="9" destOrd="0" presId="urn:microsoft.com/office/officeart/2009/3/layout/DescendingProcess"/>
    <dgm:cxn modelId="{12326225-F618-4CAA-9DD7-A481E3B7175D}" type="presParOf" srcId="{845CC049-532E-4CBB-A5FC-E275A953F4CA}" destId="{ABC0F80E-9A34-49C4-8CED-D83D819F20CE}" srcOrd="0" destOrd="0" presId="urn:microsoft.com/office/officeart/2009/3/layout/DescendingProcess"/>
    <dgm:cxn modelId="{37E64B58-65CA-4F48-A542-F7A736359474}" type="presParOf" srcId="{2742DBA2-9A53-4564-8C00-27893D503CF1}" destId="{E3629167-76D7-4560-9BD3-296A0F7C3094}" srcOrd="10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66D196D-DC74-4FE7-9547-762A549ABB03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98EBCD2-9B73-4BF3-936C-ACFE3112764C}">
      <dgm:prSet phldrT="[Text]" phldr="0"/>
      <dgm:spPr/>
      <dgm:t>
        <a:bodyPr/>
        <a:lstStyle/>
        <a:p>
          <a:r>
            <a:rPr lang="en-US">
              <a:latin typeface="Arial Black"/>
            </a:rPr>
            <a:t>Sensor</a:t>
          </a:r>
          <a:endParaRPr lang="en-US"/>
        </a:p>
      </dgm:t>
    </dgm:pt>
    <dgm:pt modelId="{CED21807-C874-4213-A1C7-360F250ADBFF}" type="parTrans" cxnId="{BF568577-DF13-42E5-A955-2670A9C92597}">
      <dgm:prSet/>
      <dgm:spPr/>
      <dgm:t>
        <a:bodyPr/>
        <a:lstStyle/>
        <a:p>
          <a:endParaRPr lang="en-US"/>
        </a:p>
      </dgm:t>
    </dgm:pt>
    <dgm:pt modelId="{BD9DAFB8-6C25-4424-9507-94B1A172F977}" type="sibTrans" cxnId="{BF568577-DF13-42E5-A955-2670A9C92597}">
      <dgm:prSet/>
      <dgm:spPr/>
      <dgm:t>
        <a:bodyPr/>
        <a:lstStyle/>
        <a:p>
          <a:endParaRPr lang="en-US"/>
        </a:p>
      </dgm:t>
    </dgm:pt>
    <dgm:pt modelId="{DAF2FB0B-7C0D-46FE-A560-337F5D67342A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Power Source</a:t>
          </a:r>
          <a:endParaRPr lang="en-US"/>
        </a:p>
      </dgm:t>
    </dgm:pt>
    <dgm:pt modelId="{835F62B8-A580-40A3-AB51-F3DEE37358EF}" type="parTrans" cxnId="{08AE890C-3453-485D-B7C6-D179EF08BB2F}">
      <dgm:prSet/>
      <dgm:spPr/>
      <dgm:t>
        <a:bodyPr/>
        <a:lstStyle/>
        <a:p>
          <a:endParaRPr lang="en-US"/>
        </a:p>
      </dgm:t>
    </dgm:pt>
    <dgm:pt modelId="{66506B71-7563-4AB1-8577-A00EACE4365A}" type="sibTrans" cxnId="{08AE890C-3453-485D-B7C6-D179EF08BB2F}">
      <dgm:prSet/>
      <dgm:spPr/>
      <dgm:t>
        <a:bodyPr/>
        <a:lstStyle/>
        <a:p>
          <a:endParaRPr lang="en-US"/>
        </a:p>
      </dgm:t>
    </dgm:pt>
    <dgm:pt modelId="{FEE253BB-5C3C-4D69-A6F5-B2FBB32DDAAB}">
      <dgm:prSet phldrT="[Text]" phldr="0"/>
      <dgm:spPr/>
      <dgm:t>
        <a:bodyPr/>
        <a:lstStyle/>
        <a:p>
          <a:r>
            <a:rPr lang="en-US">
              <a:latin typeface="Arial Black"/>
            </a:rPr>
            <a:t>Structures</a:t>
          </a:r>
          <a:endParaRPr lang="en-US"/>
        </a:p>
      </dgm:t>
    </dgm:pt>
    <dgm:pt modelId="{03F035E0-8ABB-4DE9-BC49-F63CE6996BD0}" type="parTrans" cxnId="{5BA48380-4A6F-4CA3-9AFC-1E2BF8D6BF35}">
      <dgm:prSet/>
      <dgm:spPr/>
      <dgm:t>
        <a:bodyPr/>
        <a:lstStyle/>
        <a:p>
          <a:endParaRPr lang="en-US"/>
        </a:p>
      </dgm:t>
    </dgm:pt>
    <dgm:pt modelId="{4E6A57AD-4539-428B-8FDF-CE73E941E709}" type="sibTrans" cxnId="{5BA48380-4A6F-4CA3-9AFC-1E2BF8D6BF35}">
      <dgm:prSet/>
      <dgm:spPr/>
      <dgm:t>
        <a:bodyPr/>
        <a:lstStyle/>
        <a:p>
          <a:endParaRPr lang="en-US"/>
        </a:p>
      </dgm:t>
    </dgm:pt>
    <dgm:pt modelId="{3B60DC11-B0A0-4970-BCB1-93511AF897C5}">
      <dgm:prSet phldrT="[Text]" phldr="0"/>
      <dgm:spPr/>
      <dgm:t>
        <a:bodyPr/>
        <a:lstStyle/>
        <a:p>
          <a:r>
            <a:rPr lang="en-US">
              <a:latin typeface="Arial Black"/>
            </a:rPr>
            <a:t>Data</a:t>
          </a:r>
          <a:endParaRPr lang="en-US"/>
        </a:p>
      </dgm:t>
    </dgm:pt>
    <dgm:pt modelId="{8069C5EF-464D-47B3-AED0-9AD310F053B7}" type="parTrans" cxnId="{F7E37AD0-B1CD-40B4-99E5-25BCB98F1947}">
      <dgm:prSet/>
      <dgm:spPr/>
      <dgm:t>
        <a:bodyPr/>
        <a:lstStyle/>
        <a:p>
          <a:endParaRPr lang="en-US"/>
        </a:p>
      </dgm:t>
    </dgm:pt>
    <dgm:pt modelId="{8989A7D3-3A77-4544-A316-9CA8589C20AA}" type="sibTrans" cxnId="{F7E37AD0-B1CD-40B4-99E5-25BCB98F1947}">
      <dgm:prSet/>
      <dgm:spPr/>
      <dgm:t>
        <a:bodyPr/>
        <a:lstStyle/>
        <a:p>
          <a:endParaRPr lang="en-US"/>
        </a:p>
      </dgm:t>
    </dgm:pt>
    <dgm:pt modelId="{549E39E6-45C3-4243-954B-40B106FC03D7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Tracks GPS Positioning</a:t>
          </a:r>
        </a:p>
      </dgm:t>
    </dgm:pt>
    <dgm:pt modelId="{6BE72B0F-5139-4002-AC36-8B2299C5F092}" type="parTrans" cxnId="{CEFB29C9-F1EF-4998-8D7F-527839449A20}">
      <dgm:prSet/>
      <dgm:spPr/>
    </dgm:pt>
    <dgm:pt modelId="{9C674499-88D0-40C8-A663-C713DE63A238}" type="sibTrans" cxnId="{CEFB29C9-F1EF-4998-8D7F-527839449A20}">
      <dgm:prSet/>
      <dgm:spPr/>
    </dgm:pt>
    <dgm:pt modelId="{7ACAAFC1-0190-441D-8E2C-C5E3E31516F1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Tracks Diver Positioning</a:t>
          </a:r>
        </a:p>
      </dgm:t>
    </dgm:pt>
    <dgm:pt modelId="{C01F5444-47E3-474A-AEB1-61F0C1B3C1DE}" type="parTrans" cxnId="{58D2AA85-7AB1-4D90-A31D-E7EAC14F45CC}">
      <dgm:prSet/>
      <dgm:spPr/>
    </dgm:pt>
    <dgm:pt modelId="{7E843559-156C-48ED-B59C-AFBA6A5DC645}" type="sibTrans" cxnId="{58D2AA85-7AB1-4D90-A31D-E7EAC14F45CC}">
      <dgm:prSet/>
      <dgm:spPr/>
    </dgm:pt>
    <dgm:pt modelId="{E87BAAE3-B6D6-4982-8D76-DFD134E8CB19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Tracks Time</a:t>
          </a:r>
        </a:p>
      </dgm:t>
    </dgm:pt>
    <dgm:pt modelId="{380A2D8C-A248-4043-9CB1-B26EAD74DF00}" type="parTrans" cxnId="{237E1569-25F0-46E7-94E4-F7B9BFD084EF}">
      <dgm:prSet/>
      <dgm:spPr/>
    </dgm:pt>
    <dgm:pt modelId="{80C46EEF-1E4E-4CDD-9B9C-2652D13EE13D}" type="sibTrans" cxnId="{237E1569-25F0-46E7-94E4-F7B9BFD084EF}">
      <dgm:prSet/>
      <dgm:spPr/>
    </dgm:pt>
    <dgm:pt modelId="{81BE943D-E409-437B-89FA-250899F6FC51}" type="pres">
      <dgm:prSet presAssocID="{E66D196D-DC74-4FE7-9547-762A549ABB0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0CB8FF6-661B-44D5-B7C7-55CD2C837D1B}" type="pres">
      <dgm:prSet presAssocID="{F98EBCD2-9B73-4BF3-936C-ACFE3112764C}" presName="hierRoot1" presStyleCnt="0"/>
      <dgm:spPr/>
    </dgm:pt>
    <dgm:pt modelId="{D9D86431-F41F-4BCC-BF06-CE3816CAFF21}" type="pres">
      <dgm:prSet presAssocID="{F98EBCD2-9B73-4BF3-936C-ACFE3112764C}" presName="composite" presStyleCnt="0"/>
      <dgm:spPr/>
    </dgm:pt>
    <dgm:pt modelId="{CD6BED2B-5CB1-4E59-8199-7F30B63CA192}" type="pres">
      <dgm:prSet presAssocID="{F98EBCD2-9B73-4BF3-936C-ACFE3112764C}" presName="background" presStyleLbl="node0" presStyleIdx="0" presStyleCnt="4"/>
      <dgm:spPr/>
    </dgm:pt>
    <dgm:pt modelId="{1EA507E9-6020-4729-9539-E1C11E845164}" type="pres">
      <dgm:prSet presAssocID="{F98EBCD2-9B73-4BF3-936C-ACFE3112764C}" presName="text" presStyleLbl="fgAcc0" presStyleIdx="0" presStyleCnt="4">
        <dgm:presLayoutVars>
          <dgm:chPref val="3"/>
        </dgm:presLayoutVars>
      </dgm:prSet>
      <dgm:spPr/>
    </dgm:pt>
    <dgm:pt modelId="{E2493A6B-A910-4F5F-AEED-CF5514A52F78}" type="pres">
      <dgm:prSet presAssocID="{F98EBCD2-9B73-4BF3-936C-ACFE3112764C}" presName="hierChild2" presStyleCnt="0"/>
      <dgm:spPr/>
    </dgm:pt>
    <dgm:pt modelId="{0EA52EB7-0898-405C-9539-945698A559A7}" type="pres">
      <dgm:prSet presAssocID="{6BE72B0F-5139-4002-AC36-8B2299C5F092}" presName="Name10" presStyleLbl="parChTrans1D2" presStyleIdx="0" presStyleCnt="3"/>
      <dgm:spPr/>
    </dgm:pt>
    <dgm:pt modelId="{360C5022-AA42-4872-ADC9-12EA28E763D1}" type="pres">
      <dgm:prSet presAssocID="{549E39E6-45C3-4243-954B-40B106FC03D7}" presName="hierRoot2" presStyleCnt="0"/>
      <dgm:spPr/>
    </dgm:pt>
    <dgm:pt modelId="{165C0702-41F6-43A9-8556-682D5F41614E}" type="pres">
      <dgm:prSet presAssocID="{549E39E6-45C3-4243-954B-40B106FC03D7}" presName="composite2" presStyleCnt="0"/>
      <dgm:spPr/>
    </dgm:pt>
    <dgm:pt modelId="{3D322D6E-E8FA-4636-B09B-8B9FDD04F171}" type="pres">
      <dgm:prSet presAssocID="{549E39E6-45C3-4243-954B-40B106FC03D7}" presName="background2" presStyleLbl="node2" presStyleIdx="0" presStyleCnt="3"/>
      <dgm:spPr/>
    </dgm:pt>
    <dgm:pt modelId="{65C89483-7ABF-4911-BA12-462AC769FDA6}" type="pres">
      <dgm:prSet presAssocID="{549E39E6-45C3-4243-954B-40B106FC03D7}" presName="text2" presStyleLbl="fgAcc2" presStyleIdx="0" presStyleCnt="3">
        <dgm:presLayoutVars>
          <dgm:chPref val="3"/>
        </dgm:presLayoutVars>
      </dgm:prSet>
      <dgm:spPr/>
    </dgm:pt>
    <dgm:pt modelId="{7CDDC1CA-7672-45AC-8E82-6D80963305E1}" type="pres">
      <dgm:prSet presAssocID="{549E39E6-45C3-4243-954B-40B106FC03D7}" presName="hierChild3" presStyleCnt="0"/>
      <dgm:spPr/>
    </dgm:pt>
    <dgm:pt modelId="{021AFDBB-3A05-4BE3-A0CC-39AA26CFB63E}" type="pres">
      <dgm:prSet presAssocID="{C01F5444-47E3-474A-AEB1-61F0C1B3C1DE}" presName="Name10" presStyleLbl="parChTrans1D2" presStyleIdx="1" presStyleCnt="3"/>
      <dgm:spPr/>
    </dgm:pt>
    <dgm:pt modelId="{C00F1B7B-EEB2-4412-9D1D-EDBE7E729D0B}" type="pres">
      <dgm:prSet presAssocID="{7ACAAFC1-0190-441D-8E2C-C5E3E31516F1}" presName="hierRoot2" presStyleCnt="0"/>
      <dgm:spPr/>
    </dgm:pt>
    <dgm:pt modelId="{74620810-7C2D-4D5A-B088-20CE004B686E}" type="pres">
      <dgm:prSet presAssocID="{7ACAAFC1-0190-441D-8E2C-C5E3E31516F1}" presName="composite2" presStyleCnt="0"/>
      <dgm:spPr/>
    </dgm:pt>
    <dgm:pt modelId="{AA0C56B3-0E1C-4720-B4A7-23CF6B2AB977}" type="pres">
      <dgm:prSet presAssocID="{7ACAAFC1-0190-441D-8E2C-C5E3E31516F1}" presName="background2" presStyleLbl="node2" presStyleIdx="1" presStyleCnt="3"/>
      <dgm:spPr/>
    </dgm:pt>
    <dgm:pt modelId="{A520B8D2-0129-4C4E-82A9-A7C1E0CF7A74}" type="pres">
      <dgm:prSet presAssocID="{7ACAAFC1-0190-441D-8E2C-C5E3E31516F1}" presName="text2" presStyleLbl="fgAcc2" presStyleIdx="1" presStyleCnt="3">
        <dgm:presLayoutVars>
          <dgm:chPref val="3"/>
        </dgm:presLayoutVars>
      </dgm:prSet>
      <dgm:spPr/>
    </dgm:pt>
    <dgm:pt modelId="{E48EB164-4E33-4CEF-AD67-38119D87C113}" type="pres">
      <dgm:prSet presAssocID="{7ACAAFC1-0190-441D-8E2C-C5E3E31516F1}" presName="hierChild3" presStyleCnt="0"/>
      <dgm:spPr/>
    </dgm:pt>
    <dgm:pt modelId="{AA6F69AE-AA18-47DF-A343-C9B5E2A4178D}" type="pres">
      <dgm:prSet presAssocID="{380A2D8C-A248-4043-9CB1-B26EAD74DF00}" presName="Name10" presStyleLbl="parChTrans1D2" presStyleIdx="2" presStyleCnt="3"/>
      <dgm:spPr/>
    </dgm:pt>
    <dgm:pt modelId="{7D428DCC-5620-4433-81E8-F70C472D6A58}" type="pres">
      <dgm:prSet presAssocID="{E87BAAE3-B6D6-4982-8D76-DFD134E8CB19}" presName="hierRoot2" presStyleCnt="0"/>
      <dgm:spPr/>
    </dgm:pt>
    <dgm:pt modelId="{AEF6929C-D8C7-4727-9B25-C16AC885962D}" type="pres">
      <dgm:prSet presAssocID="{E87BAAE3-B6D6-4982-8D76-DFD134E8CB19}" presName="composite2" presStyleCnt="0"/>
      <dgm:spPr/>
    </dgm:pt>
    <dgm:pt modelId="{3D5375ED-3E29-4B68-829D-99C949F3B2DF}" type="pres">
      <dgm:prSet presAssocID="{E87BAAE3-B6D6-4982-8D76-DFD134E8CB19}" presName="background2" presStyleLbl="node2" presStyleIdx="2" presStyleCnt="3"/>
      <dgm:spPr/>
    </dgm:pt>
    <dgm:pt modelId="{919AF93F-3003-40B1-8C1C-468C3E2819EB}" type="pres">
      <dgm:prSet presAssocID="{E87BAAE3-B6D6-4982-8D76-DFD134E8CB19}" presName="text2" presStyleLbl="fgAcc2" presStyleIdx="2" presStyleCnt="3">
        <dgm:presLayoutVars>
          <dgm:chPref val="3"/>
        </dgm:presLayoutVars>
      </dgm:prSet>
      <dgm:spPr/>
    </dgm:pt>
    <dgm:pt modelId="{333DE603-53FF-419D-B97A-3116BC2EC54C}" type="pres">
      <dgm:prSet presAssocID="{E87BAAE3-B6D6-4982-8D76-DFD134E8CB19}" presName="hierChild3" presStyleCnt="0"/>
      <dgm:spPr/>
    </dgm:pt>
    <dgm:pt modelId="{F0B9756D-CADD-4907-9CE0-C153C7A6D090}" type="pres">
      <dgm:prSet presAssocID="{DAF2FB0B-7C0D-46FE-A560-337F5D67342A}" presName="hierRoot1" presStyleCnt="0"/>
      <dgm:spPr/>
    </dgm:pt>
    <dgm:pt modelId="{767E5463-3ABC-499C-BE8B-2960B7226AA1}" type="pres">
      <dgm:prSet presAssocID="{DAF2FB0B-7C0D-46FE-A560-337F5D67342A}" presName="composite" presStyleCnt="0"/>
      <dgm:spPr/>
    </dgm:pt>
    <dgm:pt modelId="{677C67C6-72CB-4576-8C66-C7C91FB2945E}" type="pres">
      <dgm:prSet presAssocID="{DAF2FB0B-7C0D-46FE-A560-337F5D67342A}" presName="background" presStyleLbl="node0" presStyleIdx="1" presStyleCnt="4"/>
      <dgm:spPr/>
    </dgm:pt>
    <dgm:pt modelId="{1E5B3E7D-C18E-4582-9EF6-E3DBC7E9A0F9}" type="pres">
      <dgm:prSet presAssocID="{DAF2FB0B-7C0D-46FE-A560-337F5D67342A}" presName="text" presStyleLbl="fgAcc0" presStyleIdx="1" presStyleCnt="4">
        <dgm:presLayoutVars>
          <dgm:chPref val="3"/>
        </dgm:presLayoutVars>
      </dgm:prSet>
      <dgm:spPr/>
    </dgm:pt>
    <dgm:pt modelId="{E3773A95-5110-4F6A-81BF-D553DB52D420}" type="pres">
      <dgm:prSet presAssocID="{DAF2FB0B-7C0D-46FE-A560-337F5D67342A}" presName="hierChild2" presStyleCnt="0"/>
      <dgm:spPr/>
    </dgm:pt>
    <dgm:pt modelId="{8C7C0FF1-E005-4570-8C87-6428EC4C927A}" type="pres">
      <dgm:prSet presAssocID="{FEE253BB-5C3C-4D69-A6F5-B2FBB32DDAAB}" presName="hierRoot1" presStyleCnt="0"/>
      <dgm:spPr/>
    </dgm:pt>
    <dgm:pt modelId="{D668E7FA-5ED0-49F1-8A94-5F7916F1C066}" type="pres">
      <dgm:prSet presAssocID="{FEE253BB-5C3C-4D69-A6F5-B2FBB32DDAAB}" presName="composite" presStyleCnt="0"/>
      <dgm:spPr/>
    </dgm:pt>
    <dgm:pt modelId="{11305F41-146F-499A-BD2A-1795C9D76B0C}" type="pres">
      <dgm:prSet presAssocID="{FEE253BB-5C3C-4D69-A6F5-B2FBB32DDAAB}" presName="background" presStyleLbl="node0" presStyleIdx="2" presStyleCnt="4"/>
      <dgm:spPr/>
    </dgm:pt>
    <dgm:pt modelId="{1F41CCD3-C183-4981-B762-4FCA225E5C75}" type="pres">
      <dgm:prSet presAssocID="{FEE253BB-5C3C-4D69-A6F5-B2FBB32DDAAB}" presName="text" presStyleLbl="fgAcc0" presStyleIdx="2" presStyleCnt="4">
        <dgm:presLayoutVars>
          <dgm:chPref val="3"/>
        </dgm:presLayoutVars>
      </dgm:prSet>
      <dgm:spPr/>
    </dgm:pt>
    <dgm:pt modelId="{4ED88A33-8A40-4D3A-A0FD-5FA122E80450}" type="pres">
      <dgm:prSet presAssocID="{FEE253BB-5C3C-4D69-A6F5-B2FBB32DDAAB}" presName="hierChild2" presStyleCnt="0"/>
      <dgm:spPr/>
    </dgm:pt>
    <dgm:pt modelId="{1CAEFD47-6C1D-4191-B2C2-DCE0D6265A3F}" type="pres">
      <dgm:prSet presAssocID="{3B60DC11-B0A0-4970-BCB1-93511AF897C5}" presName="hierRoot1" presStyleCnt="0"/>
      <dgm:spPr/>
    </dgm:pt>
    <dgm:pt modelId="{D4852EC0-549A-4D23-B1FF-46D87B77D75E}" type="pres">
      <dgm:prSet presAssocID="{3B60DC11-B0A0-4970-BCB1-93511AF897C5}" presName="composite" presStyleCnt="0"/>
      <dgm:spPr/>
    </dgm:pt>
    <dgm:pt modelId="{E98C0C3D-4AAE-404F-8B6A-5C239670C53B}" type="pres">
      <dgm:prSet presAssocID="{3B60DC11-B0A0-4970-BCB1-93511AF897C5}" presName="background" presStyleLbl="node0" presStyleIdx="3" presStyleCnt="4"/>
      <dgm:spPr/>
    </dgm:pt>
    <dgm:pt modelId="{46C53B8A-8658-43FE-848A-E3985F45D5AF}" type="pres">
      <dgm:prSet presAssocID="{3B60DC11-B0A0-4970-BCB1-93511AF897C5}" presName="text" presStyleLbl="fgAcc0" presStyleIdx="3" presStyleCnt="4">
        <dgm:presLayoutVars>
          <dgm:chPref val="3"/>
        </dgm:presLayoutVars>
      </dgm:prSet>
      <dgm:spPr/>
    </dgm:pt>
    <dgm:pt modelId="{A9C0038F-3208-43CC-AEF3-C179F2E7BE87}" type="pres">
      <dgm:prSet presAssocID="{3B60DC11-B0A0-4970-BCB1-93511AF897C5}" presName="hierChild2" presStyleCnt="0"/>
      <dgm:spPr/>
    </dgm:pt>
  </dgm:ptLst>
  <dgm:cxnLst>
    <dgm:cxn modelId="{08AE890C-3453-485D-B7C6-D179EF08BB2F}" srcId="{E66D196D-DC74-4FE7-9547-762A549ABB03}" destId="{DAF2FB0B-7C0D-46FE-A560-337F5D67342A}" srcOrd="1" destOrd="0" parTransId="{835F62B8-A580-40A3-AB51-F3DEE37358EF}" sibTransId="{66506B71-7563-4AB1-8577-A00EACE4365A}"/>
    <dgm:cxn modelId="{FFD5B424-C3CE-493F-831A-A236CEDA1F5C}" type="presOf" srcId="{380A2D8C-A248-4043-9CB1-B26EAD74DF00}" destId="{AA6F69AE-AA18-47DF-A343-C9B5E2A4178D}" srcOrd="0" destOrd="0" presId="urn:microsoft.com/office/officeart/2005/8/layout/hierarchy1"/>
    <dgm:cxn modelId="{C8631E63-A997-4B0B-BF79-97268AAB99B5}" type="presOf" srcId="{549E39E6-45C3-4243-954B-40B106FC03D7}" destId="{65C89483-7ABF-4911-BA12-462AC769FDA6}" srcOrd="0" destOrd="0" presId="urn:microsoft.com/office/officeart/2005/8/layout/hierarchy1"/>
    <dgm:cxn modelId="{4BB05268-CCBE-4F9A-9325-AA314F0B2AE5}" type="presOf" srcId="{E87BAAE3-B6D6-4982-8D76-DFD134E8CB19}" destId="{919AF93F-3003-40B1-8C1C-468C3E2819EB}" srcOrd="0" destOrd="0" presId="urn:microsoft.com/office/officeart/2005/8/layout/hierarchy1"/>
    <dgm:cxn modelId="{237E1569-25F0-46E7-94E4-F7B9BFD084EF}" srcId="{F98EBCD2-9B73-4BF3-936C-ACFE3112764C}" destId="{E87BAAE3-B6D6-4982-8D76-DFD134E8CB19}" srcOrd="2" destOrd="0" parTransId="{380A2D8C-A248-4043-9CB1-B26EAD74DF00}" sibTransId="{80C46EEF-1E4E-4CDD-9B9C-2652D13EE13D}"/>
    <dgm:cxn modelId="{7428C26B-F9C2-4D23-A3AA-D820902969B4}" type="presOf" srcId="{FEE253BB-5C3C-4D69-A6F5-B2FBB32DDAAB}" destId="{1F41CCD3-C183-4981-B762-4FCA225E5C75}" srcOrd="0" destOrd="0" presId="urn:microsoft.com/office/officeart/2005/8/layout/hierarchy1"/>
    <dgm:cxn modelId="{BF568577-DF13-42E5-A955-2670A9C92597}" srcId="{E66D196D-DC74-4FE7-9547-762A549ABB03}" destId="{F98EBCD2-9B73-4BF3-936C-ACFE3112764C}" srcOrd="0" destOrd="0" parTransId="{CED21807-C874-4213-A1C7-360F250ADBFF}" sibTransId="{BD9DAFB8-6C25-4424-9507-94B1A172F977}"/>
    <dgm:cxn modelId="{5BA48380-4A6F-4CA3-9AFC-1E2BF8D6BF35}" srcId="{E66D196D-DC74-4FE7-9547-762A549ABB03}" destId="{FEE253BB-5C3C-4D69-A6F5-B2FBB32DDAAB}" srcOrd="2" destOrd="0" parTransId="{03F035E0-8ABB-4DE9-BC49-F63CE6996BD0}" sibTransId="{4E6A57AD-4539-428B-8FDF-CE73E941E709}"/>
    <dgm:cxn modelId="{58D2AA85-7AB1-4D90-A31D-E7EAC14F45CC}" srcId="{F98EBCD2-9B73-4BF3-936C-ACFE3112764C}" destId="{7ACAAFC1-0190-441D-8E2C-C5E3E31516F1}" srcOrd="1" destOrd="0" parTransId="{C01F5444-47E3-474A-AEB1-61F0C1B3C1DE}" sibTransId="{7E843559-156C-48ED-B59C-AFBA6A5DC645}"/>
    <dgm:cxn modelId="{61ACEC9B-E296-461D-9C0B-3A2FD9CBCE42}" type="presOf" srcId="{E66D196D-DC74-4FE7-9547-762A549ABB03}" destId="{81BE943D-E409-437B-89FA-250899F6FC51}" srcOrd="0" destOrd="0" presId="urn:microsoft.com/office/officeart/2005/8/layout/hierarchy1"/>
    <dgm:cxn modelId="{86B47F9F-CE78-4085-9411-8157CC07CF89}" type="presOf" srcId="{F98EBCD2-9B73-4BF3-936C-ACFE3112764C}" destId="{1EA507E9-6020-4729-9539-E1C11E845164}" srcOrd="0" destOrd="0" presId="urn:microsoft.com/office/officeart/2005/8/layout/hierarchy1"/>
    <dgm:cxn modelId="{CEFB29C9-F1EF-4998-8D7F-527839449A20}" srcId="{F98EBCD2-9B73-4BF3-936C-ACFE3112764C}" destId="{549E39E6-45C3-4243-954B-40B106FC03D7}" srcOrd="0" destOrd="0" parTransId="{6BE72B0F-5139-4002-AC36-8B2299C5F092}" sibTransId="{9C674499-88D0-40C8-A663-C713DE63A238}"/>
    <dgm:cxn modelId="{B6CDF9CA-71B0-41AB-8D28-0BA12A353684}" type="presOf" srcId="{7ACAAFC1-0190-441D-8E2C-C5E3E31516F1}" destId="{A520B8D2-0129-4C4E-82A9-A7C1E0CF7A74}" srcOrd="0" destOrd="0" presId="urn:microsoft.com/office/officeart/2005/8/layout/hierarchy1"/>
    <dgm:cxn modelId="{F7E37AD0-B1CD-40B4-99E5-25BCB98F1947}" srcId="{E66D196D-DC74-4FE7-9547-762A549ABB03}" destId="{3B60DC11-B0A0-4970-BCB1-93511AF897C5}" srcOrd="3" destOrd="0" parTransId="{8069C5EF-464D-47B3-AED0-9AD310F053B7}" sibTransId="{8989A7D3-3A77-4544-A316-9CA8589C20AA}"/>
    <dgm:cxn modelId="{89B472D9-2BC7-469E-AF29-007F6B1326C5}" type="presOf" srcId="{6BE72B0F-5139-4002-AC36-8B2299C5F092}" destId="{0EA52EB7-0898-405C-9539-945698A559A7}" srcOrd="0" destOrd="0" presId="urn:microsoft.com/office/officeart/2005/8/layout/hierarchy1"/>
    <dgm:cxn modelId="{96FC96E4-8700-45F1-ABAE-EF1A0CAB7CC0}" type="presOf" srcId="{DAF2FB0B-7C0D-46FE-A560-337F5D67342A}" destId="{1E5B3E7D-C18E-4582-9EF6-E3DBC7E9A0F9}" srcOrd="0" destOrd="0" presId="urn:microsoft.com/office/officeart/2005/8/layout/hierarchy1"/>
    <dgm:cxn modelId="{5C7D7DEE-0936-40E6-9B48-5C5D34D0E656}" type="presOf" srcId="{3B60DC11-B0A0-4970-BCB1-93511AF897C5}" destId="{46C53B8A-8658-43FE-848A-E3985F45D5AF}" srcOrd="0" destOrd="0" presId="urn:microsoft.com/office/officeart/2005/8/layout/hierarchy1"/>
    <dgm:cxn modelId="{A34D47F9-70D9-4679-8E67-6E827F160FAF}" type="presOf" srcId="{C01F5444-47E3-474A-AEB1-61F0C1B3C1DE}" destId="{021AFDBB-3A05-4BE3-A0CC-39AA26CFB63E}" srcOrd="0" destOrd="0" presId="urn:microsoft.com/office/officeart/2005/8/layout/hierarchy1"/>
    <dgm:cxn modelId="{04FB12F4-B755-4460-AD9A-AF592B229AEB}" type="presParOf" srcId="{81BE943D-E409-437B-89FA-250899F6FC51}" destId="{A0CB8FF6-661B-44D5-B7C7-55CD2C837D1B}" srcOrd="0" destOrd="0" presId="urn:microsoft.com/office/officeart/2005/8/layout/hierarchy1"/>
    <dgm:cxn modelId="{05875911-EE9F-4CF6-BB4B-D9BD32C85999}" type="presParOf" srcId="{A0CB8FF6-661B-44D5-B7C7-55CD2C837D1B}" destId="{D9D86431-F41F-4BCC-BF06-CE3816CAFF21}" srcOrd="0" destOrd="0" presId="urn:microsoft.com/office/officeart/2005/8/layout/hierarchy1"/>
    <dgm:cxn modelId="{F2A57E10-751E-4126-AA9D-64241037622C}" type="presParOf" srcId="{D9D86431-F41F-4BCC-BF06-CE3816CAFF21}" destId="{CD6BED2B-5CB1-4E59-8199-7F30B63CA192}" srcOrd="0" destOrd="0" presId="urn:microsoft.com/office/officeart/2005/8/layout/hierarchy1"/>
    <dgm:cxn modelId="{D10CCB03-0CA6-428E-BAFD-B0257FAC1723}" type="presParOf" srcId="{D9D86431-F41F-4BCC-BF06-CE3816CAFF21}" destId="{1EA507E9-6020-4729-9539-E1C11E845164}" srcOrd="1" destOrd="0" presId="urn:microsoft.com/office/officeart/2005/8/layout/hierarchy1"/>
    <dgm:cxn modelId="{092C4FE4-757A-4F4A-ABE2-9C40CC4E309B}" type="presParOf" srcId="{A0CB8FF6-661B-44D5-B7C7-55CD2C837D1B}" destId="{E2493A6B-A910-4F5F-AEED-CF5514A52F78}" srcOrd="1" destOrd="0" presId="urn:microsoft.com/office/officeart/2005/8/layout/hierarchy1"/>
    <dgm:cxn modelId="{2223448E-2822-43E9-B3F4-BAFD64AE5577}" type="presParOf" srcId="{E2493A6B-A910-4F5F-AEED-CF5514A52F78}" destId="{0EA52EB7-0898-405C-9539-945698A559A7}" srcOrd="0" destOrd="0" presId="urn:microsoft.com/office/officeart/2005/8/layout/hierarchy1"/>
    <dgm:cxn modelId="{75472458-C244-4D01-87E7-7D49ECE881A3}" type="presParOf" srcId="{E2493A6B-A910-4F5F-AEED-CF5514A52F78}" destId="{360C5022-AA42-4872-ADC9-12EA28E763D1}" srcOrd="1" destOrd="0" presId="urn:microsoft.com/office/officeart/2005/8/layout/hierarchy1"/>
    <dgm:cxn modelId="{11022920-D879-4749-AC58-5EEDA58C071D}" type="presParOf" srcId="{360C5022-AA42-4872-ADC9-12EA28E763D1}" destId="{165C0702-41F6-43A9-8556-682D5F41614E}" srcOrd="0" destOrd="0" presId="urn:microsoft.com/office/officeart/2005/8/layout/hierarchy1"/>
    <dgm:cxn modelId="{DD092C93-0A1D-4DF5-BDE8-86779B9F6F21}" type="presParOf" srcId="{165C0702-41F6-43A9-8556-682D5F41614E}" destId="{3D322D6E-E8FA-4636-B09B-8B9FDD04F171}" srcOrd="0" destOrd="0" presId="urn:microsoft.com/office/officeart/2005/8/layout/hierarchy1"/>
    <dgm:cxn modelId="{5C6A3247-FD7D-44FC-8D52-D5ECCCECE43C}" type="presParOf" srcId="{165C0702-41F6-43A9-8556-682D5F41614E}" destId="{65C89483-7ABF-4911-BA12-462AC769FDA6}" srcOrd="1" destOrd="0" presId="urn:microsoft.com/office/officeart/2005/8/layout/hierarchy1"/>
    <dgm:cxn modelId="{9F42E5E5-CF2D-4BBC-812E-2C198A9961CA}" type="presParOf" srcId="{360C5022-AA42-4872-ADC9-12EA28E763D1}" destId="{7CDDC1CA-7672-45AC-8E82-6D80963305E1}" srcOrd="1" destOrd="0" presId="urn:microsoft.com/office/officeart/2005/8/layout/hierarchy1"/>
    <dgm:cxn modelId="{063394B9-6F9F-4E09-A3B4-EF03545A987A}" type="presParOf" srcId="{E2493A6B-A910-4F5F-AEED-CF5514A52F78}" destId="{021AFDBB-3A05-4BE3-A0CC-39AA26CFB63E}" srcOrd="2" destOrd="0" presId="urn:microsoft.com/office/officeart/2005/8/layout/hierarchy1"/>
    <dgm:cxn modelId="{91D2509F-D4E5-468B-B1EE-5E629E0EBA79}" type="presParOf" srcId="{E2493A6B-A910-4F5F-AEED-CF5514A52F78}" destId="{C00F1B7B-EEB2-4412-9D1D-EDBE7E729D0B}" srcOrd="3" destOrd="0" presId="urn:microsoft.com/office/officeart/2005/8/layout/hierarchy1"/>
    <dgm:cxn modelId="{26CD8CD0-348C-433B-888A-99CB6A1473F0}" type="presParOf" srcId="{C00F1B7B-EEB2-4412-9D1D-EDBE7E729D0B}" destId="{74620810-7C2D-4D5A-B088-20CE004B686E}" srcOrd="0" destOrd="0" presId="urn:microsoft.com/office/officeart/2005/8/layout/hierarchy1"/>
    <dgm:cxn modelId="{1F176D17-0D70-4CF9-9A86-5DDC425F8EAC}" type="presParOf" srcId="{74620810-7C2D-4D5A-B088-20CE004B686E}" destId="{AA0C56B3-0E1C-4720-B4A7-23CF6B2AB977}" srcOrd="0" destOrd="0" presId="urn:microsoft.com/office/officeart/2005/8/layout/hierarchy1"/>
    <dgm:cxn modelId="{0139E20D-3B14-42A8-9E21-287E17893A5E}" type="presParOf" srcId="{74620810-7C2D-4D5A-B088-20CE004B686E}" destId="{A520B8D2-0129-4C4E-82A9-A7C1E0CF7A74}" srcOrd="1" destOrd="0" presId="urn:microsoft.com/office/officeart/2005/8/layout/hierarchy1"/>
    <dgm:cxn modelId="{511D8A90-8A5A-4A72-B05B-BC2AD4259A14}" type="presParOf" srcId="{C00F1B7B-EEB2-4412-9D1D-EDBE7E729D0B}" destId="{E48EB164-4E33-4CEF-AD67-38119D87C113}" srcOrd="1" destOrd="0" presId="urn:microsoft.com/office/officeart/2005/8/layout/hierarchy1"/>
    <dgm:cxn modelId="{75A44A03-A02D-4B4A-9AA7-03DA50FD9DCF}" type="presParOf" srcId="{E2493A6B-A910-4F5F-AEED-CF5514A52F78}" destId="{AA6F69AE-AA18-47DF-A343-C9B5E2A4178D}" srcOrd="4" destOrd="0" presId="urn:microsoft.com/office/officeart/2005/8/layout/hierarchy1"/>
    <dgm:cxn modelId="{17F1A949-70CE-4746-AAC3-6AA4EBD68F7B}" type="presParOf" srcId="{E2493A6B-A910-4F5F-AEED-CF5514A52F78}" destId="{7D428DCC-5620-4433-81E8-F70C472D6A58}" srcOrd="5" destOrd="0" presId="urn:microsoft.com/office/officeart/2005/8/layout/hierarchy1"/>
    <dgm:cxn modelId="{3A1EF452-F97C-4EDA-807F-80B0F501D960}" type="presParOf" srcId="{7D428DCC-5620-4433-81E8-F70C472D6A58}" destId="{AEF6929C-D8C7-4727-9B25-C16AC885962D}" srcOrd="0" destOrd="0" presId="urn:microsoft.com/office/officeart/2005/8/layout/hierarchy1"/>
    <dgm:cxn modelId="{EE0FCE24-773E-4294-B6E5-9087EF0B7AF0}" type="presParOf" srcId="{AEF6929C-D8C7-4727-9B25-C16AC885962D}" destId="{3D5375ED-3E29-4B68-829D-99C949F3B2DF}" srcOrd="0" destOrd="0" presId="urn:microsoft.com/office/officeart/2005/8/layout/hierarchy1"/>
    <dgm:cxn modelId="{592A4EEB-2F0A-4A89-9579-E68EC9B5E707}" type="presParOf" srcId="{AEF6929C-D8C7-4727-9B25-C16AC885962D}" destId="{919AF93F-3003-40B1-8C1C-468C3E2819EB}" srcOrd="1" destOrd="0" presId="urn:microsoft.com/office/officeart/2005/8/layout/hierarchy1"/>
    <dgm:cxn modelId="{1F8D4CFF-2C09-4D0F-AEE1-8B3B846E09A3}" type="presParOf" srcId="{7D428DCC-5620-4433-81E8-F70C472D6A58}" destId="{333DE603-53FF-419D-B97A-3116BC2EC54C}" srcOrd="1" destOrd="0" presId="urn:microsoft.com/office/officeart/2005/8/layout/hierarchy1"/>
    <dgm:cxn modelId="{40E076A8-FBE8-4F69-9EBD-67C269CAAC34}" type="presParOf" srcId="{81BE943D-E409-437B-89FA-250899F6FC51}" destId="{F0B9756D-CADD-4907-9CE0-C153C7A6D090}" srcOrd="1" destOrd="0" presId="urn:microsoft.com/office/officeart/2005/8/layout/hierarchy1"/>
    <dgm:cxn modelId="{0648B303-FFBB-4921-A5B3-2766E52A30D1}" type="presParOf" srcId="{F0B9756D-CADD-4907-9CE0-C153C7A6D090}" destId="{767E5463-3ABC-499C-BE8B-2960B7226AA1}" srcOrd="0" destOrd="0" presId="urn:microsoft.com/office/officeart/2005/8/layout/hierarchy1"/>
    <dgm:cxn modelId="{612558A6-87CA-4DD4-8365-482F8A744317}" type="presParOf" srcId="{767E5463-3ABC-499C-BE8B-2960B7226AA1}" destId="{677C67C6-72CB-4576-8C66-C7C91FB2945E}" srcOrd="0" destOrd="0" presId="urn:microsoft.com/office/officeart/2005/8/layout/hierarchy1"/>
    <dgm:cxn modelId="{3E716F9C-538C-40E4-8263-36565E2E2159}" type="presParOf" srcId="{767E5463-3ABC-499C-BE8B-2960B7226AA1}" destId="{1E5B3E7D-C18E-4582-9EF6-E3DBC7E9A0F9}" srcOrd="1" destOrd="0" presId="urn:microsoft.com/office/officeart/2005/8/layout/hierarchy1"/>
    <dgm:cxn modelId="{919EAB72-1CCA-4312-A90B-583689C7911F}" type="presParOf" srcId="{F0B9756D-CADD-4907-9CE0-C153C7A6D090}" destId="{E3773A95-5110-4F6A-81BF-D553DB52D420}" srcOrd="1" destOrd="0" presId="urn:microsoft.com/office/officeart/2005/8/layout/hierarchy1"/>
    <dgm:cxn modelId="{1EAF4F86-2EED-4093-8417-8A514F514481}" type="presParOf" srcId="{81BE943D-E409-437B-89FA-250899F6FC51}" destId="{8C7C0FF1-E005-4570-8C87-6428EC4C927A}" srcOrd="2" destOrd="0" presId="urn:microsoft.com/office/officeart/2005/8/layout/hierarchy1"/>
    <dgm:cxn modelId="{012CA77F-BBDE-48DA-8424-A85140EE868F}" type="presParOf" srcId="{8C7C0FF1-E005-4570-8C87-6428EC4C927A}" destId="{D668E7FA-5ED0-49F1-8A94-5F7916F1C066}" srcOrd="0" destOrd="0" presId="urn:microsoft.com/office/officeart/2005/8/layout/hierarchy1"/>
    <dgm:cxn modelId="{09B647AB-63ED-46ED-B35E-F0A28ECFA514}" type="presParOf" srcId="{D668E7FA-5ED0-49F1-8A94-5F7916F1C066}" destId="{11305F41-146F-499A-BD2A-1795C9D76B0C}" srcOrd="0" destOrd="0" presId="urn:microsoft.com/office/officeart/2005/8/layout/hierarchy1"/>
    <dgm:cxn modelId="{37A6A21F-FD91-4F53-9ED8-588D21945843}" type="presParOf" srcId="{D668E7FA-5ED0-49F1-8A94-5F7916F1C066}" destId="{1F41CCD3-C183-4981-B762-4FCA225E5C75}" srcOrd="1" destOrd="0" presId="urn:microsoft.com/office/officeart/2005/8/layout/hierarchy1"/>
    <dgm:cxn modelId="{0EFD6937-622C-4F0B-BC92-B024B7C38941}" type="presParOf" srcId="{8C7C0FF1-E005-4570-8C87-6428EC4C927A}" destId="{4ED88A33-8A40-4D3A-A0FD-5FA122E80450}" srcOrd="1" destOrd="0" presId="urn:microsoft.com/office/officeart/2005/8/layout/hierarchy1"/>
    <dgm:cxn modelId="{4A4D533D-1094-4063-89EE-238B7A463794}" type="presParOf" srcId="{81BE943D-E409-437B-89FA-250899F6FC51}" destId="{1CAEFD47-6C1D-4191-B2C2-DCE0D6265A3F}" srcOrd="3" destOrd="0" presId="urn:microsoft.com/office/officeart/2005/8/layout/hierarchy1"/>
    <dgm:cxn modelId="{037888F5-21D4-42C2-9B46-93578B2EA000}" type="presParOf" srcId="{1CAEFD47-6C1D-4191-B2C2-DCE0D6265A3F}" destId="{D4852EC0-549A-4D23-B1FF-46D87B77D75E}" srcOrd="0" destOrd="0" presId="urn:microsoft.com/office/officeart/2005/8/layout/hierarchy1"/>
    <dgm:cxn modelId="{5CEA4F14-5D1C-4E18-87B8-51B383D36E9E}" type="presParOf" srcId="{D4852EC0-549A-4D23-B1FF-46D87B77D75E}" destId="{E98C0C3D-4AAE-404F-8B6A-5C239670C53B}" srcOrd="0" destOrd="0" presId="urn:microsoft.com/office/officeart/2005/8/layout/hierarchy1"/>
    <dgm:cxn modelId="{4A8299C7-19FA-4288-BF10-3300EC42C20E}" type="presParOf" srcId="{D4852EC0-549A-4D23-B1FF-46D87B77D75E}" destId="{46C53B8A-8658-43FE-848A-E3985F45D5AF}" srcOrd="1" destOrd="0" presId="urn:microsoft.com/office/officeart/2005/8/layout/hierarchy1"/>
    <dgm:cxn modelId="{054EF07C-C583-4B9C-A5E4-9E6EB90C267F}" type="presParOf" srcId="{1CAEFD47-6C1D-4191-B2C2-DCE0D6265A3F}" destId="{A9C0038F-3208-43CC-AEF3-C179F2E7BE8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ECC48EB-4B70-4371-87CF-EC4776F9A996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E3138CE-7EA9-46FF-AEB2-DB8F18EE7146}">
      <dgm:prSet phldrT="[Text]" phldr="0"/>
      <dgm:spPr/>
      <dgm:t>
        <a:bodyPr/>
        <a:lstStyle/>
        <a:p>
          <a:r>
            <a:rPr lang="en-US">
              <a:latin typeface="Arial Black"/>
            </a:rPr>
            <a:t>Sensor</a:t>
          </a:r>
          <a:endParaRPr lang="en-US"/>
        </a:p>
      </dgm:t>
    </dgm:pt>
    <dgm:pt modelId="{30E5DAA6-0D80-449D-A503-254ED5EAAC2F}" type="parTrans" cxnId="{90EE9BEB-9F78-4643-8A58-C3854E665345}">
      <dgm:prSet/>
      <dgm:spPr/>
      <dgm:t>
        <a:bodyPr/>
        <a:lstStyle/>
        <a:p>
          <a:endParaRPr lang="en-US"/>
        </a:p>
      </dgm:t>
    </dgm:pt>
    <dgm:pt modelId="{FA0C3953-D953-457C-9E8A-E1A6DC39B832}" type="sibTrans" cxnId="{90EE9BEB-9F78-4643-8A58-C3854E665345}">
      <dgm:prSet/>
      <dgm:spPr/>
      <dgm:t>
        <a:bodyPr/>
        <a:lstStyle/>
        <a:p>
          <a:endParaRPr lang="en-US"/>
        </a:p>
      </dgm:t>
    </dgm:pt>
    <dgm:pt modelId="{7B2EA60A-5A79-4002-8AC2-1B63D1D8D6B9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Power Source</a:t>
          </a:r>
          <a:endParaRPr lang="en-US"/>
        </a:p>
      </dgm:t>
    </dgm:pt>
    <dgm:pt modelId="{15FF849D-DA72-43D4-A4F7-E8E1C4D3EF2A}" type="parTrans" cxnId="{1800BF4D-935D-4BA7-A7AA-BE4A909FA6E2}">
      <dgm:prSet/>
      <dgm:spPr/>
      <dgm:t>
        <a:bodyPr/>
        <a:lstStyle/>
        <a:p>
          <a:endParaRPr lang="en-US"/>
        </a:p>
      </dgm:t>
    </dgm:pt>
    <dgm:pt modelId="{EA7D40B2-1DFA-41AC-909A-5C5274706EA3}" type="sibTrans" cxnId="{1800BF4D-935D-4BA7-A7AA-BE4A909FA6E2}">
      <dgm:prSet/>
      <dgm:spPr/>
      <dgm:t>
        <a:bodyPr/>
        <a:lstStyle/>
        <a:p>
          <a:endParaRPr lang="en-US"/>
        </a:p>
      </dgm:t>
    </dgm:pt>
    <dgm:pt modelId="{747E845B-5C2B-433B-8A55-F74E4EE8A196}">
      <dgm:prSet phldrT="[Text]" phldr="0"/>
      <dgm:spPr/>
      <dgm:t>
        <a:bodyPr/>
        <a:lstStyle/>
        <a:p>
          <a:r>
            <a:rPr lang="en-US">
              <a:latin typeface="Arial Black"/>
            </a:rPr>
            <a:t>Structures</a:t>
          </a:r>
          <a:endParaRPr lang="en-US"/>
        </a:p>
      </dgm:t>
    </dgm:pt>
    <dgm:pt modelId="{A2869B8B-4710-4534-B98C-70B33828B09B}" type="parTrans" cxnId="{6D82CECF-B395-4089-B841-9A2855E3B02F}">
      <dgm:prSet/>
      <dgm:spPr/>
      <dgm:t>
        <a:bodyPr/>
        <a:lstStyle/>
        <a:p>
          <a:endParaRPr lang="en-US"/>
        </a:p>
      </dgm:t>
    </dgm:pt>
    <dgm:pt modelId="{A31B536E-D599-4584-95E1-3886787212A0}" type="sibTrans" cxnId="{6D82CECF-B395-4089-B841-9A2855E3B02F}">
      <dgm:prSet/>
      <dgm:spPr/>
      <dgm:t>
        <a:bodyPr/>
        <a:lstStyle/>
        <a:p>
          <a:endParaRPr lang="en-US"/>
        </a:p>
      </dgm:t>
    </dgm:pt>
    <dgm:pt modelId="{13A60FC2-8EA0-444F-8810-FB9316BD062D}">
      <dgm:prSet phldrT="[Text]" phldr="0"/>
      <dgm:spPr/>
      <dgm:t>
        <a:bodyPr/>
        <a:lstStyle/>
        <a:p>
          <a:r>
            <a:rPr lang="en-US">
              <a:latin typeface="Arial Black"/>
            </a:rPr>
            <a:t>Data</a:t>
          </a:r>
          <a:endParaRPr lang="en-US"/>
        </a:p>
      </dgm:t>
    </dgm:pt>
    <dgm:pt modelId="{540DE93D-E043-46A9-8F73-7389F5D6C139}" type="parTrans" cxnId="{B21EBB66-8F53-433E-BA41-5E4F1CD42A87}">
      <dgm:prSet/>
      <dgm:spPr/>
      <dgm:t>
        <a:bodyPr/>
        <a:lstStyle/>
        <a:p>
          <a:endParaRPr lang="en-US"/>
        </a:p>
      </dgm:t>
    </dgm:pt>
    <dgm:pt modelId="{C6618B02-B4EB-4375-ACFA-5136AF427014}" type="sibTrans" cxnId="{B21EBB66-8F53-433E-BA41-5E4F1CD42A87}">
      <dgm:prSet/>
      <dgm:spPr/>
      <dgm:t>
        <a:bodyPr/>
        <a:lstStyle/>
        <a:p>
          <a:endParaRPr lang="en-US"/>
        </a:p>
      </dgm:t>
    </dgm:pt>
    <dgm:pt modelId="{04902927-F577-491D-B38D-69F103801B03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Powers Underwater Device</a:t>
          </a:r>
        </a:p>
      </dgm:t>
    </dgm:pt>
    <dgm:pt modelId="{BF3CBC9E-2B02-45E1-AACA-423329E722E7}" type="parTrans" cxnId="{6216F280-46D3-4762-9612-08504BC8B424}">
      <dgm:prSet/>
      <dgm:spPr/>
    </dgm:pt>
    <dgm:pt modelId="{42774209-CEA2-4DFB-98A6-B1A9BF4CBCCB}" type="sibTrans" cxnId="{6216F280-46D3-4762-9612-08504BC8B424}">
      <dgm:prSet/>
      <dgm:spPr/>
    </dgm:pt>
    <dgm:pt modelId="{1CDBB9B2-20F9-4DC8-BEA1-A5E4FE590CA9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Powers Data Transmission</a:t>
          </a:r>
        </a:p>
      </dgm:t>
    </dgm:pt>
    <dgm:pt modelId="{B244124A-7218-4FC6-A38A-8A007CC3AAA2}" type="parTrans" cxnId="{E2750133-65F8-4A83-A735-3F5038EFB7E4}">
      <dgm:prSet/>
      <dgm:spPr/>
    </dgm:pt>
    <dgm:pt modelId="{37DD3FFE-B144-4AEF-A981-E901F222B0CF}" type="sibTrans" cxnId="{E2750133-65F8-4A83-A735-3F5038EFB7E4}">
      <dgm:prSet/>
      <dgm:spPr/>
    </dgm:pt>
    <dgm:pt modelId="{071704DE-8045-4000-8746-B502048BAEEA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Powers Potential Surface Device</a:t>
          </a:r>
        </a:p>
      </dgm:t>
    </dgm:pt>
    <dgm:pt modelId="{6526083D-F0A2-4FF6-A893-17F44366BC3B}" type="parTrans" cxnId="{A84AF3DC-E13A-4351-B4C7-62994108C8C6}">
      <dgm:prSet/>
      <dgm:spPr/>
    </dgm:pt>
    <dgm:pt modelId="{AD4E415B-5FEA-4EE6-8945-2493311495A1}" type="sibTrans" cxnId="{A84AF3DC-E13A-4351-B4C7-62994108C8C6}">
      <dgm:prSet/>
      <dgm:spPr/>
    </dgm:pt>
    <dgm:pt modelId="{1F40E39A-9EAB-48B7-B283-5C1C9A871A02}" type="pres">
      <dgm:prSet presAssocID="{DECC48EB-4B70-4371-87CF-EC4776F9A99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F8AA251-C628-4F9D-B195-1086AF2B8A79}" type="pres">
      <dgm:prSet presAssocID="{7E3138CE-7EA9-46FF-AEB2-DB8F18EE7146}" presName="hierRoot1" presStyleCnt="0"/>
      <dgm:spPr/>
    </dgm:pt>
    <dgm:pt modelId="{D6913B43-2D05-4ADF-86D9-BA45C8B0E5B7}" type="pres">
      <dgm:prSet presAssocID="{7E3138CE-7EA9-46FF-AEB2-DB8F18EE7146}" presName="composite" presStyleCnt="0"/>
      <dgm:spPr/>
    </dgm:pt>
    <dgm:pt modelId="{4935DE3B-DDD1-409F-A341-B20CB9035878}" type="pres">
      <dgm:prSet presAssocID="{7E3138CE-7EA9-46FF-AEB2-DB8F18EE7146}" presName="background" presStyleLbl="node0" presStyleIdx="0" presStyleCnt="4"/>
      <dgm:spPr/>
    </dgm:pt>
    <dgm:pt modelId="{BD8BA929-23FC-49B6-AAA0-42284F93CE6B}" type="pres">
      <dgm:prSet presAssocID="{7E3138CE-7EA9-46FF-AEB2-DB8F18EE7146}" presName="text" presStyleLbl="fgAcc0" presStyleIdx="0" presStyleCnt="4">
        <dgm:presLayoutVars>
          <dgm:chPref val="3"/>
        </dgm:presLayoutVars>
      </dgm:prSet>
      <dgm:spPr/>
    </dgm:pt>
    <dgm:pt modelId="{A05BB5ED-0366-4CF4-A16C-4DC716CAEAFE}" type="pres">
      <dgm:prSet presAssocID="{7E3138CE-7EA9-46FF-AEB2-DB8F18EE7146}" presName="hierChild2" presStyleCnt="0"/>
      <dgm:spPr/>
    </dgm:pt>
    <dgm:pt modelId="{31759FA7-A9DF-452E-BD46-B9C00E6C84EA}" type="pres">
      <dgm:prSet presAssocID="{7B2EA60A-5A79-4002-8AC2-1B63D1D8D6B9}" presName="hierRoot1" presStyleCnt="0"/>
      <dgm:spPr/>
    </dgm:pt>
    <dgm:pt modelId="{26B5FECA-DE9A-4B26-86B4-443B3D673385}" type="pres">
      <dgm:prSet presAssocID="{7B2EA60A-5A79-4002-8AC2-1B63D1D8D6B9}" presName="composite" presStyleCnt="0"/>
      <dgm:spPr/>
    </dgm:pt>
    <dgm:pt modelId="{001ABE1B-BF33-486D-89F9-B8C2F184CFC7}" type="pres">
      <dgm:prSet presAssocID="{7B2EA60A-5A79-4002-8AC2-1B63D1D8D6B9}" presName="background" presStyleLbl="node0" presStyleIdx="1" presStyleCnt="4"/>
      <dgm:spPr/>
    </dgm:pt>
    <dgm:pt modelId="{68D79DC7-8D4D-4F2A-B1F0-64325A201A17}" type="pres">
      <dgm:prSet presAssocID="{7B2EA60A-5A79-4002-8AC2-1B63D1D8D6B9}" presName="text" presStyleLbl="fgAcc0" presStyleIdx="1" presStyleCnt="4">
        <dgm:presLayoutVars>
          <dgm:chPref val="3"/>
        </dgm:presLayoutVars>
      </dgm:prSet>
      <dgm:spPr/>
    </dgm:pt>
    <dgm:pt modelId="{5F07792F-76CD-4A8B-B011-ED4DA7D72F0D}" type="pres">
      <dgm:prSet presAssocID="{7B2EA60A-5A79-4002-8AC2-1B63D1D8D6B9}" presName="hierChild2" presStyleCnt="0"/>
      <dgm:spPr/>
    </dgm:pt>
    <dgm:pt modelId="{E8ACF750-C6AA-4BFE-A37E-53CBE9C62ADD}" type="pres">
      <dgm:prSet presAssocID="{BF3CBC9E-2B02-45E1-AACA-423329E722E7}" presName="Name10" presStyleLbl="parChTrans1D2" presStyleIdx="0" presStyleCnt="3"/>
      <dgm:spPr/>
    </dgm:pt>
    <dgm:pt modelId="{30900108-B74E-4095-9723-3A901B9E5AA6}" type="pres">
      <dgm:prSet presAssocID="{04902927-F577-491D-B38D-69F103801B03}" presName="hierRoot2" presStyleCnt="0"/>
      <dgm:spPr/>
    </dgm:pt>
    <dgm:pt modelId="{8FD517D1-C3FD-4DE1-90B5-5F0969DEA522}" type="pres">
      <dgm:prSet presAssocID="{04902927-F577-491D-B38D-69F103801B03}" presName="composite2" presStyleCnt="0"/>
      <dgm:spPr/>
    </dgm:pt>
    <dgm:pt modelId="{6A3E341C-256E-4422-B2F8-E32D074CD6E9}" type="pres">
      <dgm:prSet presAssocID="{04902927-F577-491D-B38D-69F103801B03}" presName="background2" presStyleLbl="node2" presStyleIdx="0" presStyleCnt="3"/>
      <dgm:spPr/>
    </dgm:pt>
    <dgm:pt modelId="{3B0DEDFC-F084-4320-923C-B994850F4D52}" type="pres">
      <dgm:prSet presAssocID="{04902927-F577-491D-B38D-69F103801B03}" presName="text2" presStyleLbl="fgAcc2" presStyleIdx="0" presStyleCnt="3">
        <dgm:presLayoutVars>
          <dgm:chPref val="3"/>
        </dgm:presLayoutVars>
      </dgm:prSet>
      <dgm:spPr/>
    </dgm:pt>
    <dgm:pt modelId="{34D73A07-6510-4CFD-AA7D-5483D2EF1988}" type="pres">
      <dgm:prSet presAssocID="{04902927-F577-491D-B38D-69F103801B03}" presName="hierChild3" presStyleCnt="0"/>
      <dgm:spPr/>
    </dgm:pt>
    <dgm:pt modelId="{4D8E174E-0017-4717-975C-A84CBF5B3B36}" type="pres">
      <dgm:prSet presAssocID="{B244124A-7218-4FC6-A38A-8A007CC3AAA2}" presName="Name10" presStyleLbl="parChTrans1D2" presStyleIdx="1" presStyleCnt="3"/>
      <dgm:spPr/>
    </dgm:pt>
    <dgm:pt modelId="{90CCD2B2-EA84-47D6-86C5-59658A156189}" type="pres">
      <dgm:prSet presAssocID="{1CDBB9B2-20F9-4DC8-BEA1-A5E4FE590CA9}" presName="hierRoot2" presStyleCnt="0"/>
      <dgm:spPr/>
    </dgm:pt>
    <dgm:pt modelId="{6A9E6E1C-61A6-41C9-9BFD-94966609F725}" type="pres">
      <dgm:prSet presAssocID="{1CDBB9B2-20F9-4DC8-BEA1-A5E4FE590CA9}" presName="composite2" presStyleCnt="0"/>
      <dgm:spPr/>
    </dgm:pt>
    <dgm:pt modelId="{90E18BF5-A9F4-4DA8-8F52-EDF3AA5B8D73}" type="pres">
      <dgm:prSet presAssocID="{1CDBB9B2-20F9-4DC8-BEA1-A5E4FE590CA9}" presName="background2" presStyleLbl="node2" presStyleIdx="1" presStyleCnt="3"/>
      <dgm:spPr/>
    </dgm:pt>
    <dgm:pt modelId="{D5108966-B65E-4AD1-B9C2-467166A85E60}" type="pres">
      <dgm:prSet presAssocID="{1CDBB9B2-20F9-4DC8-BEA1-A5E4FE590CA9}" presName="text2" presStyleLbl="fgAcc2" presStyleIdx="1" presStyleCnt="3">
        <dgm:presLayoutVars>
          <dgm:chPref val="3"/>
        </dgm:presLayoutVars>
      </dgm:prSet>
      <dgm:spPr/>
    </dgm:pt>
    <dgm:pt modelId="{31967C63-19FE-4774-AC88-2159E857FBB4}" type="pres">
      <dgm:prSet presAssocID="{1CDBB9B2-20F9-4DC8-BEA1-A5E4FE590CA9}" presName="hierChild3" presStyleCnt="0"/>
      <dgm:spPr/>
    </dgm:pt>
    <dgm:pt modelId="{603CECA6-3ADF-4A8B-AC5D-A73EEF992F60}" type="pres">
      <dgm:prSet presAssocID="{6526083D-F0A2-4FF6-A893-17F44366BC3B}" presName="Name10" presStyleLbl="parChTrans1D2" presStyleIdx="2" presStyleCnt="3"/>
      <dgm:spPr/>
    </dgm:pt>
    <dgm:pt modelId="{C5772FBE-C328-4FD2-9C82-C81D645F5C7F}" type="pres">
      <dgm:prSet presAssocID="{071704DE-8045-4000-8746-B502048BAEEA}" presName="hierRoot2" presStyleCnt="0"/>
      <dgm:spPr/>
    </dgm:pt>
    <dgm:pt modelId="{2F62EEEF-31B0-4E0D-B084-D9D230BA92F6}" type="pres">
      <dgm:prSet presAssocID="{071704DE-8045-4000-8746-B502048BAEEA}" presName="composite2" presStyleCnt="0"/>
      <dgm:spPr/>
    </dgm:pt>
    <dgm:pt modelId="{BDA0BFEB-77E9-4C65-9345-6D5D5E6F4ACD}" type="pres">
      <dgm:prSet presAssocID="{071704DE-8045-4000-8746-B502048BAEEA}" presName="background2" presStyleLbl="node2" presStyleIdx="2" presStyleCnt="3"/>
      <dgm:spPr/>
    </dgm:pt>
    <dgm:pt modelId="{310B6B27-567C-4E85-97FD-7A367E8410FC}" type="pres">
      <dgm:prSet presAssocID="{071704DE-8045-4000-8746-B502048BAEEA}" presName="text2" presStyleLbl="fgAcc2" presStyleIdx="2" presStyleCnt="3">
        <dgm:presLayoutVars>
          <dgm:chPref val="3"/>
        </dgm:presLayoutVars>
      </dgm:prSet>
      <dgm:spPr/>
    </dgm:pt>
    <dgm:pt modelId="{74C99917-83AB-4A01-A8A4-9470B44574AF}" type="pres">
      <dgm:prSet presAssocID="{071704DE-8045-4000-8746-B502048BAEEA}" presName="hierChild3" presStyleCnt="0"/>
      <dgm:spPr/>
    </dgm:pt>
    <dgm:pt modelId="{3DF4D51E-0C44-46BC-A1D1-517B70F73EF8}" type="pres">
      <dgm:prSet presAssocID="{747E845B-5C2B-433B-8A55-F74E4EE8A196}" presName="hierRoot1" presStyleCnt="0"/>
      <dgm:spPr/>
    </dgm:pt>
    <dgm:pt modelId="{D9F6F2E0-3809-43BD-8E60-0419E3624A85}" type="pres">
      <dgm:prSet presAssocID="{747E845B-5C2B-433B-8A55-F74E4EE8A196}" presName="composite" presStyleCnt="0"/>
      <dgm:spPr/>
    </dgm:pt>
    <dgm:pt modelId="{F54497CA-4D29-4041-BF7E-AB2AAD85DC88}" type="pres">
      <dgm:prSet presAssocID="{747E845B-5C2B-433B-8A55-F74E4EE8A196}" presName="background" presStyleLbl="node0" presStyleIdx="2" presStyleCnt="4"/>
      <dgm:spPr/>
    </dgm:pt>
    <dgm:pt modelId="{6687FBA4-4DDC-4B29-9C84-899514728C85}" type="pres">
      <dgm:prSet presAssocID="{747E845B-5C2B-433B-8A55-F74E4EE8A196}" presName="text" presStyleLbl="fgAcc0" presStyleIdx="2" presStyleCnt="4">
        <dgm:presLayoutVars>
          <dgm:chPref val="3"/>
        </dgm:presLayoutVars>
      </dgm:prSet>
      <dgm:spPr/>
    </dgm:pt>
    <dgm:pt modelId="{FE387950-ECFC-469A-A0CC-5D7C76CB1465}" type="pres">
      <dgm:prSet presAssocID="{747E845B-5C2B-433B-8A55-F74E4EE8A196}" presName="hierChild2" presStyleCnt="0"/>
      <dgm:spPr/>
    </dgm:pt>
    <dgm:pt modelId="{0CE41963-0BF6-4C93-9CB8-18F4FDE720F9}" type="pres">
      <dgm:prSet presAssocID="{13A60FC2-8EA0-444F-8810-FB9316BD062D}" presName="hierRoot1" presStyleCnt="0"/>
      <dgm:spPr/>
    </dgm:pt>
    <dgm:pt modelId="{295ED2C8-FADD-447A-9600-218BA219C85F}" type="pres">
      <dgm:prSet presAssocID="{13A60FC2-8EA0-444F-8810-FB9316BD062D}" presName="composite" presStyleCnt="0"/>
      <dgm:spPr/>
    </dgm:pt>
    <dgm:pt modelId="{840AAF85-6019-4B7E-9D21-A610FDB79DBF}" type="pres">
      <dgm:prSet presAssocID="{13A60FC2-8EA0-444F-8810-FB9316BD062D}" presName="background" presStyleLbl="node0" presStyleIdx="3" presStyleCnt="4"/>
      <dgm:spPr/>
    </dgm:pt>
    <dgm:pt modelId="{09E2EFD5-78EE-471F-98F8-577B18BA1020}" type="pres">
      <dgm:prSet presAssocID="{13A60FC2-8EA0-444F-8810-FB9316BD062D}" presName="text" presStyleLbl="fgAcc0" presStyleIdx="3" presStyleCnt="4">
        <dgm:presLayoutVars>
          <dgm:chPref val="3"/>
        </dgm:presLayoutVars>
      </dgm:prSet>
      <dgm:spPr/>
    </dgm:pt>
    <dgm:pt modelId="{238464A8-85B1-4A9C-ABE9-8D8DE4E0D5CE}" type="pres">
      <dgm:prSet presAssocID="{13A60FC2-8EA0-444F-8810-FB9316BD062D}" presName="hierChild2" presStyleCnt="0"/>
      <dgm:spPr/>
    </dgm:pt>
  </dgm:ptLst>
  <dgm:cxnLst>
    <dgm:cxn modelId="{0475C506-C08D-4228-B9BB-C8138A48AB47}" type="presOf" srcId="{6526083D-F0A2-4FF6-A893-17F44366BC3B}" destId="{603CECA6-3ADF-4A8B-AC5D-A73EEF992F60}" srcOrd="0" destOrd="0" presId="urn:microsoft.com/office/officeart/2005/8/layout/hierarchy1"/>
    <dgm:cxn modelId="{C971E60C-3E7E-4399-BB52-6E20FB9D42B8}" type="presOf" srcId="{071704DE-8045-4000-8746-B502048BAEEA}" destId="{310B6B27-567C-4E85-97FD-7A367E8410FC}" srcOrd="0" destOrd="0" presId="urn:microsoft.com/office/officeart/2005/8/layout/hierarchy1"/>
    <dgm:cxn modelId="{5BA0E512-CB64-4CFC-BC66-A51FDDAF8676}" type="presOf" srcId="{7B2EA60A-5A79-4002-8AC2-1B63D1D8D6B9}" destId="{68D79DC7-8D4D-4F2A-B1F0-64325A201A17}" srcOrd="0" destOrd="0" presId="urn:microsoft.com/office/officeart/2005/8/layout/hierarchy1"/>
    <dgm:cxn modelId="{F23BBB14-485D-4DFB-81E9-56562A1FAE31}" type="presOf" srcId="{BF3CBC9E-2B02-45E1-AACA-423329E722E7}" destId="{E8ACF750-C6AA-4BFE-A37E-53CBE9C62ADD}" srcOrd="0" destOrd="0" presId="urn:microsoft.com/office/officeart/2005/8/layout/hierarchy1"/>
    <dgm:cxn modelId="{A1F4521B-FB27-47D3-BAC6-70BCA4BFC351}" type="presOf" srcId="{B244124A-7218-4FC6-A38A-8A007CC3AAA2}" destId="{4D8E174E-0017-4717-975C-A84CBF5B3B36}" srcOrd="0" destOrd="0" presId="urn:microsoft.com/office/officeart/2005/8/layout/hierarchy1"/>
    <dgm:cxn modelId="{E2750133-65F8-4A83-A735-3F5038EFB7E4}" srcId="{7B2EA60A-5A79-4002-8AC2-1B63D1D8D6B9}" destId="{1CDBB9B2-20F9-4DC8-BEA1-A5E4FE590CA9}" srcOrd="1" destOrd="0" parTransId="{B244124A-7218-4FC6-A38A-8A007CC3AAA2}" sibTransId="{37DD3FFE-B144-4AEF-A981-E901F222B0CF}"/>
    <dgm:cxn modelId="{B21EBB66-8F53-433E-BA41-5E4F1CD42A87}" srcId="{DECC48EB-4B70-4371-87CF-EC4776F9A996}" destId="{13A60FC2-8EA0-444F-8810-FB9316BD062D}" srcOrd="3" destOrd="0" parTransId="{540DE93D-E043-46A9-8F73-7389F5D6C139}" sibTransId="{C6618B02-B4EB-4375-ACFA-5136AF427014}"/>
    <dgm:cxn modelId="{1800BF4D-935D-4BA7-A7AA-BE4A909FA6E2}" srcId="{DECC48EB-4B70-4371-87CF-EC4776F9A996}" destId="{7B2EA60A-5A79-4002-8AC2-1B63D1D8D6B9}" srcOrd="1" destOrd="0" parTransId="{15FF849D-DA72-43D4-A4F7-E8E1C4D3EF2A}" sibTransId="{EA7D40B2-1DFA-41AC-909A-5C5274706EA3}"/>
    <dgm:cxn modelId="{5ADC234F-3A5E-450F-8A2A-9BC316C0CE56}" type="presOf" srcId="{DECC48EB-4B70-4371-87CF-EC4776F9A996}" destId="{1F40E39A-9EAB-48B7-B283-5C1C9A871A02}" srcOrd="0" destOrd="0" presId="urn:microsoft.com/office/officeart/2005/8/layout/hierarchy1"/>
    <dgm:cxn modelId="{6216F280-46D3-4762-9612-08504BC8B424}" srcId="{7B2EA60A-5A79-4002-8AC2-1B63D1D8D6B9}" destId="{04902927-F577-491D-B38D-69F103801B03}" srcOrd="0" destOrd="0" parTransId="{BF3CBC9E-2B02-45E1-AACA-423329E722E7}" sibTransId="{42774209-CEA2-4DFB-98A6-B1A9BF4CBCCB}"/>
    <dgm:cxn modelId="{C725178A-1FD3-48A4-A8D9-1C0BACFF4143}" type="presOf" srcId="{13A60FC2-8EA0-444F-8810-FB9316BD062D}" destId="{09E2EFD5-78EE-471F-98F8-577B18BA1020}" srcOrd="0" destOrd="0" presId="urn:microsoft.com/office/officeart/2005/8/layout/hierarchy1"/>
    <dgm:cxn modelId="{4A09048E-888A-4E59-B945-D581508B56CE}" type="presOf" srcId="{747E845B-5C2B-433B-8A55-F74E4EE8A196}" destId="{6687FBA4-4DDC-4B29-9C84-899514728C85}" srcOrd="0" destOrd="0" presId="urn:microsoft.com/office/officeart/2005/8/layout/hierarchy1"/>
    <dgm:cxn modelId="{12BA88BA-FF8B-4E4F-81F7-6558E4BAD5B9}" type="presOf" srcId="{7E3138CE-7EA9-46FF-AEB2-DB8F18EE7146}" destId="{BD8BA929-23FC-49B6-AAA0-42284F93CE6B}" srcOrd="0" destOrd="0" presId="urn:microsoft.com/office/officeart/2005/8/layout/hierarchy1"/>
    <dgm:cxn modelId="{6D82CECF-B395-4089-B841-9A2855E3B02F}" srcId="{DECC48EB-4B70-4371-87CF-EC4776F9A996}" destId="{747E845B-5C2B-433B-8A55-F74E4EE8A196}" srcOrd="2" destOrd="0" parTransId="{A2869B8B-4710-4534-B98C-70B33828B09B}" sibTransId="{A31B536E-D599-4584-95E1-3886787212A0}"/>
    <dgm:cxn modelId="{7732A6D9-7301-4501-8B2F-490C96451A87}" type="presOf" srcId="{1CDBB9B2-20F9-4DC8-BEA1-A5E4FE590CA9}" destId="{D5108966-B65E-4AD1-B9C2-467166A85E60}" srcOrd="0" destOrd="0" presId="urn:microsoft.com/office/officeart/2005/8/layout/hierarchy1"/>
    <dgm:cxn modelId="{E2578EDC-C1D6-49EB-A24C-6D2A3184A06A}" type="presOf" srcId="{04902927-F577-491D-B38D-69F103801B03}" destId="{3B0DEDFC-F084-4320-923C-B994850F4D52}" srcOrd="0" destOrd="0" presId="urn:microsoft.com/office/officeart/2005/8/layout/hierarchy1"/>
    <dgm:cxn modelId="{A84AF3DC-E13A-4351-B4C7-62994108C8C6}" srcId="{7B2EA60A-5A79-4002-8AC2-1B63D1D8D6B9}" destId="{071704DE-8045-4000-8746-B502048BAEEA}" srcOrd="2" destOrd="0" parTransId="{6526083D-F0A2-4FF6-A893-17F44366BC3B}" sibTransId="{AD4E415B-5FEA-4EE6-8945-2493311495A1}"/>
    <dgm:cxn modelId="{90EE9BEB-9F78-4643-8A58-C3854E665345}" srcId="{DECC48EB-4B70-4371-87CF-EC4776F9A996}" destId="{7E3138CE-7EA9-46FF-AEB2-DB8F18EE7146}" srcOrd="0" destOrd="0" parTransId="{30E5DAA6-0D80-449D-A503-254ED5EAAC2F}" sibTransId="{FA0C3953-D953-457C-9E8A-E1A6DC39B832}"/>
    <dgm:cxn modelId="{5DEDADE6-C2B9-4055-A0CE-1DE77483232A}" type="presParOf" srcId="{1F40E39A-9EAB-48B7-B283-5C1C9A871A02}" destId="{2F8AA251-C628-4F9D-B195-1086AF2B8A79}" srcOrd="0" destOrd="0" presId="urn:microsoft.com/office/officeart/2005/8/layout/hierarchy1"/>
    <dgm:cxn modelId="{1FABC05F-6371-4640-9250-DB36ABBD9823}" type="presParOf" srcId="{2F8AA251-C628-4F9D-B195-1086AF2B8A79}" destId="{D6913B43-2D05-4ADF-86D9-BA45C8B0E5B7}" srcOrd="0" destOrd="0" presId="urn:microsoft.com/office/officeart/2005/8/layout/hierarchy1"/>
    <dgm:cxn modelId="{0D8BB15A-5C16-4FC7-8078-AFEB3EA10192}" type="presParOf" srcId="{D6913B43-2D05-4ADF-86D9-BA45C8B0E5B7}" destId="{4935DE3B-DDD1-409F-A341-B20CB9035878}" srcOrd="0" destOrd="0" presId="urn:microsoft.com/office/officeart/2005/8/layout/hierarchy1"/>
    <dgm:cxn modelId="{E9CFA3FE-E911-46C5-B959-9CBEB8E74CBE}" type="presParOf" srcId="{D6913B43-2D05-4ADF-86D9-BA45C8B0E5B7}" destId="{BD8BA929-23FC-49B6-AAA0-42284F93CE6B}" srcOrd="1" destOrd="0" presId="urn:microsoft.com/office/officeart/2005/8/layout/hierarchy1"/>
    <dgm:cxn modelId="{2519CB27-1D7A-4E4A-8240-CF4258759B3E}" type="presParOf" srcId="{2F8AA251-C628-4F9D-B195-1086AF2B8A79}" destId="{A05BB5ED-0366-4CF4-A16C-4DC716CAEAFE}" srcOrd="1" destOrd="0" presId="urn:microsoft.com/office/officeart/2005/8/layout/hierarchy1"/>
    <dgm:cxn modelId="{ADCDF7EE-4312-44E6-91BB-1CACFE83B10F}" type="presParOf" srcId="{1F40E39A-9EAB-48B7-B283-5C1C9A871A02}" destId="{31759FA7-A9DF-452E-BD46-B9C00E6C84EA}" srcOrd="1" destOrd="0" presId="urn:microsoft.com/office/officeart/2005/8/layout/hierarchy1"/>
    <dgm:cxn modelId="{0E5A1945-97F8-4720-809E-7564DB7A5AC6}" type="presParOf" srcId="{31759FA7-A9DF-452E-BD46-B9C00E6C84EA}" destId="{26B5FECA-DE9A-4B26-86B4-443B3D673385}" srcOrd="0" destOrd="0" presId="urn:microsoft.com/office/officeart/2005/8/layout/hierarchy1"/>
    <dgm:cxn modelId="{7AC18C2E-628D-4B57-A96E-8C51A1DEE0FD}" type="presParOf" srcId="{26B5FECA-DE9A-4B26-86B4-443B3D673385}" destId="{001ABE1B-BF33-486D-89F9-B8C2F184CFC7}" srcOrd="0" destOrd="0" presId="urn:microsoft.com/office/officeart/2005/8/layout/hierarchy1"/>
    <dgm:cxn modelId="{270883B2-179A-4A92-877A-0074919118EC}" type="presParOf" srcId="{26B5FECA-DE9A-4B26-86B4-443B3D673385}" destId="{68D79DC7-8D4D-4F2A-B1F0-64325A201A17}" srcOrd="1" destOrd="0" presId="urn:microsoft.com/office/officeart/2005/8/layout/hierarchy1"/>
    <dgm:cxn modelId="{6857CA00-BDAE-4903-B126-4759B27937CB}" type="presParOf" srcId="{31759FA7-A9DF-452E-BD46-B9C00E6C84EA}" destId="{5F07792F-76CD-4A8B-B011-ED4DA7D72F0D}" srcOrd="1" destOrd="0" presId="urn:microsoft.com/office/officeart/2005/8/layout/hierarchy1"/>
    <dgm:cxn modelId="{BF670FEF-9611-44FA-8AF0-B94FC9D621AD}" type="presParOf" srcId="{5F07792F-76CD-4A8B-B011-ED4DA7D72F0D}" destId="{E8ACF750-C6AA-4BFE-A37E-53CBE9C62ADD}" srcOrd="0" destOrd="0" presId="urn:microsoft.com/office/officeart/2005/8/layout/hierarchy1"/>
    <dgm:cxn modelId="{517DD804-8E73-4384-9D72-5CA2B689EA2D}" type="presParOf" srcId="{5F07792F-76CD-4A8B-B011-ED4DA7D72F0D}" destId="{30900108-B74E-4095-9723-3A901B9E5AA6}" srcOrd="1" destOrd="0" presId="urn:microsoft.com/office/officeart/2005/8/layout/hierarchy1"/>
    <dgm:cxn modelId="{7DF913F6-4572-4D58-B80C-DF4EDAA10CF1}" type="presParOf" srcId="{30900108-B74E-4095-9723-3A901B9E5AA6}" destId="{8FD517D1-C3FD-4DE1-90B5-5F0969DEA522}" srcOrd="0" destOrd="0" presId="urn:microsoft.com/office/officeart/2005/8/layout/hierarchy1"/>
    <dgm:cxn modelId="{293A726E-7CA3-47D3-BD19-19548507E457}" type="presParOf" srcId="{8FD517D1-C3FD-4DE1-90B5-5F0969DEA522}" destId="{6A3E341C-256E-4422-B2F8-E32D074CD6E9}" srcOrd="0" destOrd="0" presId="urn:microsoft.com/office/officeart/2005/8/layout/hierarchy1"/>
    <dgm:cxn modelId="{DF334200-7DBC-4139-A2BE-4947DC7FCF11}" type="presParOf" srcId="{8FD517D1-C3FD-4DE1-90B5-5F0969DEA522}" destId="{3B0DEDFC-F084-4320-923C-B994850F4D52}" srcOrd="1" destOrd="0" presId="urn:microsoft.com/office/officeart/2005/8/layout/hierarchy1"/>
    <dgm:cxn modelId="{4C457E7C-5874-4FAB-92BF-929029471627}" type="presParOf" srcId="{30900108-B74E-4095-9723-3A901B9E5AA6}" destId="{34D73A07-6510-4CFD-AA7D-5483D2EF1988}" srcOrd="1" destOrd="0" presId="urn:microsoft.com/office/officeart/2005/8/layout/hierarchy1"/>
    <dgm:cxn modelId="{409C0FD8-3DA4-4786-A7A3-ECD1D6394884}" type="presParOf" srcId="{5F07792F-76CD-4A8B-B011-ED4DA7D72F0D}" destId="{4D8E174E-0017-4717-975C-A84CBF5B3B36}" srcOrd="2" destOrd="0" presId="urn:microsoft.com/office/officeart/2005/8/layout/hierarchy1"/>
    <dgm:cxn modelId="{D5C1A1B1-F5D9-4260-A7D0-D1F510E8C477}" type="presParOf" srcId="{5F07792F-76CD-4A8B-B011-ED4DA7D72F0D}" destId="{90CCD2B2-EA84-47D6-86C5-59658A156189}" srcOrd="3" destOrd="0" presId="urn:microsoft.com/office/officeart/2005/8/layout/hierarchy1"/>
    <dgm:cxn modelId="{D1302E87-2F07-4240-9952-3C7979096A40}" type="presParOf" srcId="{90CCD2B2-EA84-47D6-86C5-59658A156189}" destId="{6A9E6E1C-61A6-41C9-9BFD-94966609F725}" srcOrd="0" destOrd="0" presId="urn:microsoft.com/office/officeart/2005/8/layout/hierarchy1"/>
    <dgm:cxn modelId="{8C9EBA92-1442-4939-B34D-1E0EC42C3230}" type="presParOf" srcId="{6A9E6E1C-61A6-41C9-9BFD-94966609F725}" destId="{90E18BF5-A9F4-4DA8-8F52-EDF3AA5B8D73}" srcOrd="0" destOrd="0" presId="urn:microsoft.com/office/officeart/2005/8/layout/hierarchy1"/>
    <dgm:cxn modelId="{FCEC283E-7DD5-4D3C-A3A0-16425EFE6C21}" type="presParOf" srcId="{6A9E6E1C-61A6-41C9-9BFD-94966609F725}" destId="{D5108966-B65E-4AD1-B9C2-467166A85E60}" srcOrd="1" destOrd="0" presId="urn:microsoft.com/office/officeart/2005/8/layout/hierarchy1"/>
    <dgm:cxn modelId="{D2B3D211-8C3B-447F-A511-0820EEB4B63C}" type="presParOf" srcId="{90CCD2B2-EA84-47D6-86C5-59658A156189}" destId="{31967C63-19FE-4774-AC88-2159E857FBB4}" srcOrd="1" destOrd="0" presId="urn:microsoft.com/office/officeart/2005/8/layout/hierarchy1"/>
    <dgm:cxn modelId="{11D48B0A-C8B5-4E44-97F4-DA2F3E048940}" type="presParOf" srcId="{5F07792F-76CD-4A8B-B011-ED4DA7D72F0D}" destId="{603CECA6-3ADF-4A8B-AC5D-A73EEF992F60}" srcOrd="4" destOrd="0" presId="urn:microsoft.com/office/officeart/2005/8/layout/hierarchy1"/>
    <dgm:cxn modelId="{C3FDB59D-7CE5-431F-8D90-C889F1EF6854}" type="presParOf" srcId="{5F07792F-76CD-4A8B-B011-ED4DA7D72F0D}" destId="{C5772FBE-C328-4FD2-9C82-C81D645F5C7F}" srcOrd="5" destOrd="0" presId="urn:microsoft.com/office/officeart/2005/8/layout/hierarchy1"/>
    <dgm:cxn modelId="{FC0C7EFB-DC17-45AB-9983-951F1B3A4306}" type="presParOf" srcId="{C5772FBE-C328-4FD2-9C82-C81D645F5C7F}" destId="{2F62EEEF-31B0-4E0D-B084-D9D230BA92F6}" srcOrd="0" destOrd="0" presId="urn:microsoft.com/office/officeart/2005/8/layout/hierarchy1"/>
    <dgm:cxn modelId="{F38714C7-3ED8-49A9-8E3D-CF56C1C3BF9D}" type="presParOf" srcId="{2F62EEEF-31B0-4E0D-B084-D9D230BA92F6}" destId="{BDA0BFEB-77E9-4C65-9345-6D5D5E6F4ACD}" srcOrd="0" destOrd="0" presId="urn:microsoft.com/office/officeart/2005/8/layout/hierarchy1"/>
    <dgm:cxn modelId="{D2780309-EC3D-4B6C-ACCC-735A87913AC0}" type="presParOf" srcId="{2F62EEEF-31B0-4E0D-B084-D9D230BA92F6}" destId="{310B6B27-567C-4E85-97FD-7A367E8410FC}" srcOrd="1" destOrd="0" presId="urn:microsoft.com/office/officeart/2005/8/layout/hierarchy1"/>
    <dgm:cxn modelId="{DF0F18BC-DAC5-445E-AE9E-980CEE38DAFD}" type="presParOf" srcId="{C5772FBE-C328-4FD2-9C82-C81D645F5C7F}" destId="{74C99917-83AB-4A01-A8A4-9470B44574AF}" srcOrd="1" destOrd="0" presId="urn:microsoft.com/office/officeart/2005/8/layout/hierarchy1"/>
    <dgm:cxn modelId="{3620D6C5-214B-43F9-9DFF-80D759D19566}" type="presParOf" srcId="{1F40E39A-9EAB-48B7-B283-5C1C9A871A02}" destId="{3DF4D51E-0C44-46BC-A1D1-517B70F73EF8}" srcOrd="2" destOrd="0" presId="urn:microsoft.com/office/officeart/2005/8/layout/hierarchy1"/>
    <dgm:cxn modelId="{D67DE81D-22BD-4988-B6C8-57DF4C6B6EB4}" type="presParOf" srcId="{3DF4D51E-0C44-46BC-A1D1-517B70F73EF8}" destId="{D9F6F2E0-3809-43BD-8E60-0419E3624A85}" srcOrd="0" destOrd="0" presId="urn:microsoft.com/office/officeart/2005/8/layout/hierarchy1"/>
    <dgm:cxn modelId="{E2ABADCE-E723-4E3A-AF66-86722D3C347F}" type="presParOf" srcId="{D9F6F2E0-3809-43BD-8E60-0419E3624A85}" destId="{F54497CA-4D29-4041-BF7E-AB2AAD85DC88}" srcOrd="0" destOrd="0" presId="urn:microsoft.com/office/officeart/2005/8/layout/hierarchy1"/>
    <dgm:cxn modelId="{6351FFDE-722A-4F1B-8DDE-8B3746763832}" type="presParOf" srcId="{D9F6F2E0-3809-43BD-8E60-0419E3624A85}" destId="{6687FBA4-4DDC-4B29-9C84-899514728C85}" srcOrd="1" destOrd="0" presId="urn:microsoft.com/office/officeart/2005/8/layout/hierarchy1"/>
    <dgm:cxn modelId="{A733B032-46B4-4C5A-BCDC-ABCB43F7DBF9}" type="presParOf" srcId="{3DF4D51E-0C44-46BC-A1D1-517B70F73EF8}" destId="{FE387950-ECFC-469A-A0CC-5D7C76CB1465}" srcOrd="1" destOrd="0" presId="urn:microsoft.com/office/officeart/2005/8/layout/hierarchy1"/>
    <dgm:cxn modelId="{537EFD32-16BD-4C6D-AD98-926C3E77945C}" type="presParOf" srcId="{1F40E39A-9EAB-48B7-B283-5C1C9A871A02}" destId="{0CE41963-0BF6-4C93-9CB8-18F4FDE720F9}" srcOrd="3" destOrd="0" presId="urn:microsoft.com/office/officeart/2005/8/layout/hierarchy1"/>
    <dgm:cxn modelId="{3E3AB837-C430-4D6C-8B6B-FFFF6AB9CD01}" type="presParOf" srcId="{0CE41963-0BF6-4C93-9CB8-18F4FDE720F9}" destId="{295ED2C8-FADD-447A-9600-218BA219C85F}" srcOrd="0" destOrd="0" presId="urn:microsoft.com/office/officeart/2005/8/layout/hierarchy1"/>
    <dgm:cxn modelId="{E00BF1B1-BF01-4989-A37A-A76397089168}" type="presParOf" srcId="{295ED2C8-FADD-447A-9600-218BA219C85F}" destId="{840AAF85-6019-4B7E-9D21-A610FDB79DBF}" srcOrd="0" destOrd="0" presId="urn:microsoft.com/office/officeart/2005/8/layout/hierarchy1"/>
    <dgm:cxn modelId="{07A5C804-A18F-4C2B-B437-ED0593657043}" type="presParOf" srcId="{295ED2C8-FADD-447A-9600-218BA219C85F}" destId="{09E2EFD5-78EE-471F-98F8-577B18BA1020}" srcOrd="1" destOrd="0" presId="urn:microsoft.com/office/officeart/2005/8/layout/hierarchy1"/>
    <dgm:cxn modelId="{932A370D-807B-4293-B85F-319F86EB88F3}" type="presParOf" srcId="{0CE41963-0BF6-4C93-9CB8-18F4FDE720F9}" destId="{238464A8-85B1-4A9C-ABE9-8D8DE4E0D5C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AFB6E66-2255-4525-B4AD-7208F3599B44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5978F2E-BC23-4ED2-9743-E124E4037AFA}">
      <dgm:prSet phldrT="[Text]" phldr="0"/>
      <dgm:spPr/>
      <dgm:t>
        <a:bodyPr/>
        <a:lstStyle/>
        <a:p>
          <a:r>
            <a:rPr lang="en-US">
              <a:latin typeface="Arial Black"/>
            </a:rPr>
            <a:t>Sensor</a:t>
          </a:r>
          <a:endParaRPr lang="en-US"/>
        </a:p>
      </dgm:t>
    </dgm:pt>
    <dgm:pt modelId="{5A0A0B5E-328C-4EEC-B8A1-D8EC11B2D74D}" type="parTrans" cxnId="{7E93EDB0-5C94-488A-B198-2080C4B6343B}">
      <dgm:prSet/>
      <dgm:spPr/>
      <dgm:t>
        <a:bodyPr/>
        <a:lstStyle/>
        <a:p>
          <a:endParaRPr lang="en-US"/>
        </a:p>
      </dgm:t>
    </dgm:pt>
    <dgm:pt modelId="{47C8D35E-691C-4F28-873A-6A8017EC78CE}" type="sibTrans" cxnId="{7E93EDB0-5C94-488A-B198-2080C4B6343B}">
      <dgm:prSet/>
      <dgm:spPr/>
      <dgm:t>
        <a:bodyPr/>
        <a:lstStyle/>
        <a:p>
          <a:endParaRPr lang="en-US"/>
        </a:p>
      </dgm:t>
    </dgm:pt>
    <dgm:pt modelId="{71102F94-3B3E-4E2C-9E44-A0236BF01FA5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Power Source</a:t>
          </a:r>
          <a:endParaRPr lang="en-US"/>
        </a:p>
      </dgm:t>
    </dgm:pt>
    <dgm:pt modelId="{BD039E56-5D9E-4234-AE65-E5444B3073AE}" type="parTrans" cxnId="{B938AFFC-A0F8-46CA-B78D-8F14602D8CAC}">
      <dgm:prSet/>
      <dgm:spPr/>
      <dgm:t>
        <a:bodyPr/>
        <a:lstStyle/>
        <a:p>
          <a:endParaRPr lang="en-US"/>
        </a:p>
      </dgm:t>
    </dgm:pt>
    <dgm:pt modelId="{E317C0C6-40E5-4D67-98EA-DE7AD9B739B8}" type="sibTrans" cxnId="{B938AFFC-A0F8-46CA-B78D-8F14602D8CAC}">
      <dgm:prSet/>
      <dgm:spPr/>
      <dgm:t>
        <a:bodyPr/>
        <a:lstStyle/>
        <a:p>
          <a:endParaRPr lang="en-US"/>
        </a:p>
      </dgm:t>
    </dgm:pt>
    <dgm:pt modelId="{B98FEEB4-3870-47AF-8F89-EBEC442632FE}">
      <dgm:prSet phldrT="[Text]" phldr="0"/>
      <dgm:spPr/>
      <dgm:t>
        <a:bodyPr/>
        <a:lstStyle/>
        <a:p>
          <a:r>
            <a:rPr lang="en-US">
              <a:latin typeface="Arial Black"/>
            </a:rPr>
            <a:t>Structures</a:t>
          </a:r>
          <a:endParaRPr lang="en-US"/>
        </a:p>
      </dgm:t>
    </dgm:pt>
    <dgm:pt modelId="{6A9D0A1F-9C0E-4497-A600-06BFDC449FCC}" type="parTrans" cxnId="{7743CCCE-748E-4A83-8248-497FED251470}">
      <dgm:prSet/>
      <dgm:spPr/>
      <dgm:t>
        <a:bodyPr/>
        <a:lstStyle/>
        <a:p>
          <a:endParaRPr lang="en-US"/>
        </a:p>
      </dgm:t>
    </dgm:pt>
    <dgm:pt modelId="{2F92E3D3-E298-4886-A7CF-3F04EF6C83AD}" type="sibTrans" cxnId="{7743CCCE-748E-4A83-8248-497FED251470}">
      <dgm:prSet/>
      <dgm:spPr/>
      <dgm:t>
        <a:bodyPr/>
        <a:lstStyle/>
        <a:p>
          <a:endParaRPr lang="en-US"/>
        </a:p>
      </dgm:t>
    </dgm:pt>
    <dgm:pt modelId="{C1F258E7-B7FE-4E07-B2DD-7C5F8D13A743}">
      <dgm:prSet phldrT="[Text]" phldr="0"/>
      <dgm:spPr/>
      <dgm:t>
        <a:bodyPr/>
        <a:lstStyle/>
        <a:p>
          <a:r>
            <a:rPr lang="en-US">
              <a:latin typeface="Arial Black"/>
            </a:rPr>
            <a:t>Data</a:t>
          </a:r>
          <a:endParaRPr lang="en-US"/>
        </a:p>
      </dgm:t>
    </dgm:pt>
    <dgm:pt modelId="{0FD22B2A-22AF-495B-AEAF-CF23CBCD7501}" type="parTrans" cxnId="{EEB5DA89-B21D-4CA3-BE00-AA18788B5345}">
      <dgm:prSet/>
      <dgm:spPr/>
      <dgm:t>
        <a:bodyPr/>
        <a:lstStyle/>
        <a:p>
          <a:endParaRPr lang="en-US"/>
        </a:p>
      </dgm:t>
    </dgm:pt>
    <dgm:pt modelId="{7D03D3B6-CA3A-4716-8177-63056ADF9C89}" type="sibTrans" cxnId="{EEB5DA89-B21D-4CA3-BE00-AA18788B5345}">
      <dgm:prSet/>
      <dgm:spPr/>
      <dgm:t>
        <a:bodyPr/>
        <a:lstStyle/>
        <a:p>
          <a:endParaRPr lang="en-US"/>
        </a:p>
      </dgm:t>
    </dgm:pt>
    <dgm:pt modelId="{EDED606C-B79D-4633-BDC7-B815DF7547EC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Below Unit</a:t>
          </a:r>
        </a:p>
      </dgm:t>
    </dgm:pt>
    <dgm:pt modelId="{0A52427E-E02C-47A9-8D03-F52E01EEBECD}" type="parTrans" cxnId="{46F3FD11-E5D8-46DB-88D0-97306532D221}">
      <dgm:prSet/>
      <dgm:spPr/>
    </dgm:pt>
    <dgm:pt modelId="{110B6338-6B65-4B55-BA6D-47AA9611B688}" type="sibTrans" cxnId="{46F3FD11-E5D8-46DB-88D0-97306532D221}">
      <dgm:prSet/>
      <dgm:spPr/>
    </dgm:pt>
    <dgm:pt modelId="{8F132E90-BC06-4D1D-BE06-9606932E7A58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Above Unit</a:t>
          </a:r>
        </a:p>
      </dgm:t>
    </dgm:pt>
    <dgm:pt modelId="{182EE006-447D-4D04-89C9-038765E22553}" type="parTrans" cxnId="{1F351BB8-ED99-4B69-BDA2-0799225FE981}">
      <dgm:prSet/>
      <dgm:spPr/>
    </dgm:pt>
    <dgm:pt modelId="{0BBA2F30-D10C-4CD7-BEAB-745CD42CEA1D}" type="sibTrans" cxnId="{1F351BB8-ED99-4B69-BDA2-0799225FE981}">
      <dgm:prSet/>
      <dgm:spPr/>
    </dgm:pt>
    <dgm:pt modelId="{B4403E85-273B-455B-BF08-44B7F2AA1865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Resisting Leaks</a:t>
          </a:r>
        </a:p>
      </dgm:t>
    </dgm:pt>
    <dgm:pt modelId="{F67406AC-1382-4431-A5BE-478075D3650C}" type="parTrans" cxnId="{022D512A-A253-4C0E-9343-4596EF02BA3C}">
      <dgm:prSet/>
      <dgm:spPr/>
    </dgm:pt>
    <dgm:pt modelId="{02D3CA6A-A839-4294-B3F9-1ED93432D8AC}" type="sibTrans" cxnId="{022D512A-A253-4C0E-9343-4596EF02BA3C}">
      <dgm:prSet/>
      <dgm:spPr/>
    </dgm:pt>
    <dgm:pt modelId="{EA509E8C-22CE-4A56-A0F5-15A8A0538558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Resisiting Pressure Changes</a:t>
          </a:r>
        </a:p>
      </dgm:t>
    </dgm:pt>
    <dgm:pt modelId="{66832817-2061-40F6-B14C-9EB2997B7B78}" type="parTrans" cxnId="{C18B2A49-3908-484A-A1ED-9BF8CEFD2E1A}">
      <dgm:prSet/>
      <dgm:spPr/>
    </dgm:pt>
    <dgm:pt modelId="{7CAC3C13-243A-49D6-A9EB-50AB67D649FE}" type="sibTrans" cxnId="{C18B2A49-3908-484A-A1ED-9BF8CEFD2E1A}">
      <dgm:prSet/>
      <dgm:spPr/>
    </dgm:pt>
    <dgm:pt modelId="{54036FAD-20F5-4EA6-80E3-98EB06FE1F26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Resisting Environmental Conditions</a:t>
          </a:r>
        </a:p>
      </dgm:t>
    </dgm:pt>
    <dgm:pt modelId="{CF6738AD-8974-49F7-A518-94FC167D4475}" type="parTrans" cxnId="{85BE4A09-E7ED-41C4-9793-CC0C8F00D6C1}">
      <dgm:prSet/>
      <dgm:spPr/>
    </dgm:pt>
    <dgm:pt modelId="{A022CB86-7A30-489F-81A9-3528CF2F4214}" type="sibTrans" cxnId="{85BE4A09-E7ED-41C4-9793-CC0C8F00D6C1}">
      <dgm:prSet/>
      <dgm:spPr/>
    </dgm:pt>
    <dgm:pt modelId="{B979E362-59A5-4501-82A3-A0AA1CA7995B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Endures Transportation</a:t>
          </a:r>
        </a:p>
      </dgm:t>
    </dgm:pt>
    <dgm:pt modelId="{B5A097E3-36BB-48CA-B940-99A4693993C4}" type="parTrans" cxnId="{5D9EF462-84E2-40A2-AC7E-80B2D9C4FC08}">
      <dgm:prSet/>
      <dgm:spPr/>
    </dgm:pt>
    <dgm:pt modelId="{AF060D22-37E6-48DD-A458-D33524F0CDDD}" type="sibTrans" cxnId="{5D9EF462-84E2-40A2-AC7E-80B2D9C4FC08}">
      <dgm:prSet/>
      <dgm:spPr/>
    </dgm:pt>
    <dgm:pt modelId="{2A4882B6-5247-4E9D-A4FB-15037E142FB3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Resisting Temperature Changes</a:t>
          </a:r>
        </a:p>
      </dgm:t>
    </dgm:pt>
    <dgm:pt modelId="{94789911-A890-49A4-B213-C4C7AA40A094}" type="parTrans" cxnId="{727F36C9-8F33-4ED0-BBDF-5F3D9396027B}">
      <dgm:prSet/>
      <dgm:spPr/>
    </dgm:pt>
    <dgm:pt modelId="{9339F92B-D1EE-4C0F-9141-1E20A84CD6F3}" type="sibTrans" cxnId="{727F36C9-8F33-4ED0-BBDF-5F3D9396027B}">
      <dgm:prSet/>
      <dgm:spPr/>
    </dgm:pt>
    <dgm:pt modelId="{76F01C74-4751-4B05-8CA9-0D70265296FD}" type="pres">
      <dgm:prSet presAssocID="{0AFB6E66-2255-4525-B4AD-7208F3599B4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659FDC8-711F-4B82-8E4C-DD88DE65204A}" type="pres">
      <dgm:prSet presAssocID="{D5978F2E-BC23-4ED2-9743-E124E4037AFA}" presName="hierRoot1" presStyleCnt="0"/>
      <dgm:spPr/>
    </dgm:pt>
    <dgm:pt modelId="{B921A2DA-B87D-47C6-8545-F0B4FDDF2FEA}" type="pres">
      <dgm:prSet presAssocID="{D5978F2E-BC23-4ED2-9743-E124E4037AFA}" presName="composite" presStyleCnt="0"/>
      <dgm:spPr/>
    </dgm:pt>
    <dgm:pt modelId="{43BC7780-95F8-47E0-BF0B-C7DAEF297787}" type="pres">
      <dgm:prSet presAssocID="{D5978F2E-BC23-4ED2-9743-E124E4037AFA}" presName="background" presStyleLbl="node0" presStyleIdx="0" presStyleCnt="4"/>
      <dgm:spPr/>
    </dgm:pt>
    <dgm:pt modelId="{D254FF7A-39D6-4FA8-B1CE-493E1AAEB738}" type="pres">
      <dgm:prSet presAssocID="{D5978F2E-BC23-4ED2-9743-E124E4037AFA}" presName="text" presStyleLbl="fgAcc0" presStyleIdx="0" presStyleCnt="4">
        <dgm:presLayoutVars>
          <dgm:chPref val="3"/>
        </dgm:presLayoutVars>
      </dgm:prSet>
      <dgm:spPr/>
    </dgm:pt>
    <dgm:pt modelId="{C2F9929D-E3C7-4ED9-8482-E2D81BC5A43B}" type="pres">
      <dgm:prSet presAssocID="{D5978F2E-BC23-4ED2-9743-E124E4037AFA}" presName="hierChild2" presStyleCnt="0"/>
      <dgm:spPr/>
    </dgm:pt>
    <dgm:pt modelId="{AFF8CA91-CD78-4260-8E56-C5C9F2C22062}" type="pres">
      <dgm:prSet presAssocID="{71102F94-3B3E-4E2C-9E44-A0236BF01FA5}" presName="hierRoot1" presStyleCnt="0"/>
      <dgm:spPr/>
    </dgm:pt>
    <dgm:pt modelId="{D6C1F6BB-4B95-45A1-ABBB-B01600714AF2}" type="pres">
      <dgm:prSet presAssocID="{71102F94-3B3E-4E2C-9E44-A0236BF01FA5}" presName="composite" presStyleCnt="0"/>
      <dgm:spPr/>
    </dgm:pt>
    <dgm:pt modelId="{C3C159C4-CA7C-45E8-9B73-EDD6828038DE}" type="pres">
      <dgm:prSet presAssocID="{71102F94-3B3E-4E2C-9E44-A0236BF01FA5}" presName="background" presStyleLbl="node0" presStyleIdx="1" presStyleCnt="4"/>
      <dgm:spPr/>
    </dgm:pt>
    <dgm:pt modelId="{50138411-7B0B-4325-B280-52E18B1D1654}" type="pres">
      <dgm:prSet presAssocID="{71102F94-3B3E-4E2C-9E44-A0236BF01FA5}" presName="text" presStyleLbl="fgAcc0" presStyleIdx="1" presStyleCnt="4">
        <dgm:presLayoutVars>
          <dgm:chPref val="3"/>
        </dgm:presLayoutVars>
      </dgm:prSet>
      <dgm:spPr/>
    </dgm:pt>
    <dgm:pt modelId="{70AB91DC-DE7E-4991-8123-185ADE703114}" type="pres">
      <dgm:prSet presAssocID="{71102F94-3B3E-4E2C-9E44-A0236BF01FA5}" presName="hierChild2" presStyleCnt="0"/>
      <dgm:spPr/>
    </dgm:pt>
    <dgm:pt modelId="{72DFCC49-4791-4667-A87F-E5CF923E9E86}" type="pres">
      <dgm:prSet presAssocID="{B98FEEB4-3870-47AF-8F89-EBEC442632FE}" presName="hierRoot1" presStyleCnt="0"/>
      <dgm:spPr/>
    </dgm:pt>
    <dgm:pt modelId="{67214319-0AFC-4D0C-ACEF-4DC78CB22417}" type="pres">
      <dgm:prSet presAssocID="{B98FEEB4-3870-47AF-8F89-EBEC442632FE}" presName="composite" presStyleCnt="0"/>
      <dgm:spPr/>
    </dgm:pt>
    <dgm:pt modelId="{536379D5-0CD0-40DC-BE64-1CAD565D01E0}" type="pres">
      <dgm:prSet presAssocID="{B98FEEB4-3870-47AF-8F89-EBEC442632FE}" presName="background" presStyleLbl="node0" presStyleIdx="2" presStyleCnt="4"/>
      <dgm:spPr/>
    </dgm:pt>
    <dgm:pt modelId="{68AE180B-C82C-4D2B-B246-F9F10326D5A0}" type="pres">
      <dgm:prSet presAssocID="{B98FEEB4-3870-47AF-8F89-EBEC442632FE}" presName="text" presStyleLbl="fgAcc0" presStyleIdx="2" presStyleCnt="4">
        <dgm:presLayoutVars>
          <dgm:chPref val="3"/>
        </dgm:presLayoutVars>
      </dgm:prSet>
      <dgm:spPr/>
    </dgm:pt>
    <dgm:pt modelId="{C580D341-1AFF-46BF-81E2-F451AF2B9C74}" type="pres">
      <dgm:prSet presAssocID="{B98FEEB4-3870-47AF-8F89-EBEC442632FE}" presName="hierChild2" presStyleCnt="0"/>
      <dgm:spPr/>
    </dgm:pt>
    <dgm:pt modelId="{1AC11178-4FF4-46D2-849A-BB649A757F1C}" type="pres">
      <dgm:prSet presAssocID="{0A52427E-E02C-47A9-8D03-F52E01EEBECD}" presName="Name10" presStyleLbl="parChTrans1D2" presStyleIdx="0" presStyleCnt="2"/>
      <dgm:spPr/>
    </dgm:pt>
    <dgm:pt modelId="{46BBE76A-FB38-437A-A876-9936844A5C7C}" type="pres">
      <dgm:prSet presAssocID="{EDED606C-B79D-4633-BDC7-B815DF7547EC}" presName="hierRoot2" presStyleCnt="0"/>
      <dgm:spPr/>
    </dgm:pt>
    <dgm:pt modelId="{597FED1F-07B1-4279-ACB3-C2AC76CD080C}" type="pres">
      <dgm:prSet presAssocID="{EDED606C-B79D-4633-BDC7-B815DF7547EC}" presName="composite2" presStyleCnt="0"/>
      <dgm:spPr/>
    </dgm:pt>
    <dgm:pt modelId="{5604E677-8175-4EC8-81FB-5C4F9A483EBB}" type="pres">
      <dgm:prSet presAssocID="{EDED606C-B79D-4633-BDC7-B815DF7547EC}" presName="background2" presStyleLbl="node2" presStyleIdx="0" presStyleCnt="2"/>
      <dgm:spPr/>
    </dgm:pt>
    <dgm:pt modelId="{5097589E-30AD-4AAD-9CD1-9C224A7A081D}" type="pres">
      <dgm:prSet presAssocID="{EDED606C-B79D-4633-BDC7-B815DF7547EC}" presName="text2" presStyleLbl="fgAcc2" presStyleIdx="0" presStyleCnt="2">
        <dgm:presLayoutVars>
          <dgm:chPref val="3"/>
        </dgm:presLayoutVars>
      </dgm:prSet>
      <dgm:spPr/>
    </dgm:pt>
    <dgm:pt modelId="{26E41287-44DA-485B-A357-118D04696945}" type="pres">
      <dgm:prSet presAssocID="{EDED606C-B79D-4633-BDC7-B815DF7547EC}" presName="hierChild3" presStyleCnt="0"/>
      <dgm:spPr/>
    </dgm:pt>
    <dgm:pt modelId="{363AF0D8-BDE5-4670-BF88-D07C181B8593}" type="pres">
      <dgm:prSet presAssocID="{F67406AC-1382-4431-A5BE-478075D3650C}" presName="Name17" presStyleLbl="parChTrans1D3" presStyleIdx="0" presStyleCnt="5"/>
      <dgm:spPr/>
    </dgm:pt>
    <dgm:pt modelId="{3B1F8C50-1A96-44D6-A201-271C59EED8EE}" type="pres">
      <dgm:prSet presAssocID="{B4403E85-273B-455B-BF08-44B7F2AA1865}" presName="hierRoot3" presStyleCnt="0"/>
      <dgm:spPr/>
    </dgm:pt>
    <dgm:pt modelId="{D2404217-6F96-4B6B-A7EE-F5AD33641C0A}" type="pres">
      <dgm:prSet presAssocID="{B4403E85-273B-455B-BF08-44B7F2AA1865}" presName="composite3" presStyleCnt="0"/>
      <dgm:spPr/>
    </dgm:pt>
    <dgm:pt modelId="{C2E33A36-6C3D-42C0-9964-F7BC1B7998DA}" type="pres">
      <dgm:prSet presAssocID="{B4403E85-273B-455B-BF08-44B7F2AA1865}" presName="background3" presStyleLbl="node3" presStyleIdx="0" presStyleCnt="5"/>
      <dgm:spPr/>
    </dgm:pt>
    <dgm:pt modelId="{6A6DA0F5-123E-4D30-BC6A-085EA7390DE6}" type="pres">
      <dgm:prSet presAssocID="{B4403E85-273B-455B-BF08-44B7F2AA1865}" presName="text3" presStyleLbl="fgAcc3" presStyleIdx="0" presStyleCnt="5">
        <dgm:presLayoutVars>
          <dgm:chPref val="3"/>
        </dgm:presLayoutVars>
      </dgm:prSet>
      <dgm:spPr/>
    </dgm:pt>
    <dgm:pt modelId="{5D7E00B0-9063-4605-933A-EA6672E97D34}" type="pres">
      <dgm:prSet presAssocID="{B4403E85-273B-455B-BF08-44B7F2AA1865}" presName="hierChild4" presStyleCnt="0"/>
      <dgm:spPr/>
    </dgm:pt>
    <dgm:pt modelId="{7C469EAA-804B-4549-AD56-7B438C355452}" type="pres">
      <dgm:prSet presAssocID="{66832817-2061-40F6-B14C-9EB2997B7B78}" presName="Name17" presStyleLbl="parChTrans1D3" presStyleIdx="1" presStyleCnt="5"/>
      <dgm:spPr/>
    </dgm:pt>
    <dgm:pt modelId="{6EC830AE-24B2-4835-9F28-2F88924219A5}" type="pres">
      <dgm:prSet presAssocID="{EA509E8C-22CE-4A56-A0F5-15A8A0538558}" presName="hierRoot3" presStyleCnt="0"/>
      <dgm:spPr/>
    </dgm:pt>
    <dgm:pt modelId="{87FAEB78-453A-4306-AB00-B397922C1EB5}" type="pres">
      <dgm:prSet presAssocID="{EA509E8C-22CE-4A56-A0F5-15A8A0538558}" presName="composite3" presStyleCnt="0"/>
      <dgm:spPr/>
    </dgm:pt>
    <dgm:pt modelId="{737D5B29-42A9-497A-916C-094D57DCC728}" type="pres">
      <dgm:prSet presAssocID="{EA509E8C-22CE-4A56-A0F5-15A8A0538558}" presName="background3" presStyleLbl="node3" presStyleIdx="1" presStyleCnt="5"/>
      <dgm:spPr/>
    </dgm:pt>
    <dgm:pt modelId="{BB2EE9A7-B6C2-47E4-B54C-9B79845B9E15}" type="pres">
      <dgm:prSet presAssocID="{EA509E8C-22CE-4A56-A0F5-15A8A0538558}" presName="text3" presStyleLbl="fgAcc3" presStyleIdx="1" presStyleCnt="5">
        <dgm:presLayoutVars>
          <dgm:chPref val="3"/>
        </dgm:presLayoutVars>
      </dgm:prSet>
      <dgm:spPr/>
    </dgm:pt>
    <dgm:pt modelId="{52A4E477-BADA-4BBB-9404-942D226E3ED4}" type="pres">
      <dgm:prSet presAssocID="{EA509E8C-22CE-4A56-A0F5-15A8A0538558}" presName="hierChild4" presStyleCnt="0"/>
      <dgm:spPr/>
    </dgm:pt>
    <dgm:pt modelId="{75D06C29-F415-4AD3-8D0D-E58A61D2D11A}" type="pres">
      <dgm:prSet presAssocID="{CF6738AD-8974-49F7-A518-94FC167D4475}" presName="Name17" presStyleLbl="parChTrans1D3" presStyleIdx="2" presStyleCnt="5"/>
      <dgm:spPr/>
    </dgm:pt>
    <dgm:pt modelId="{9E7D249B-2B77-4AA2-91D1-68591F507F42}" type="pres">
      <dgm:prSet presAssocID="{54036FAD-20F5-4EA6-80E3-98EB06FE1F26}" presName="hierRoot3" presStyleCnt="0"/>
      <dgm:spPr/>
    </dgm:pt>
    <dgm:pt modelId="{DAD6C2CD-C00A-4E4D-939E-FD7DE8582416}" type="pres">
      <dgm:prSet presAssocID="{54036FAD-20F5-4EA6-80E3-98EB06FE1F26}" presName="composite3" presStyleCnt="0"/>
      <dgm:spPr/>
    </dgm:pt>
    <dgm:pt modelId="{0559ED51-E917-48F1-A496-7B509151A817}" type="pres">
      <dgm:prSet presAssocID="{54036FAD-20F5-4EA6-80E3-98EB06FE1F26}" presName="background3" presStyleLbl="node3" presStyleIdx="2" presStyleCnt="5"/>
      <dgm:spPr/>
    </dgm:pt>
    <dgm:pt modelId="{D7D19CDC-3A20-4ABB-9CDB-7C0200D425D2}" type="pres">
      <dgm:prSet presAssocID="{54036FAD-20F5-4EA6-80E3-98EB06FE1F26}" presName="text3" presStyleLbl="fgAcc3" presStyleIdx="2" presStyleCnt="5">
        <dgm:presLayoutVars>
          <dgm:chPref val="3"/>
        </dgm:presLayoutVars>
      </dgm:prSet>
      <dgm:spPr/>
    </dgm:pt>
    <dgm:pt modelId="{4CCC7215-E49F-438F-A9B1-586801D45895}" type="pres">
      <dgm:prSet presAssocID="{54036FAD-20F5-4EA6-80E3-98EB06FE1F26}" presName="hierChild4" presStyleCnt="0"/>
      <dgm:spPr/>
    </dgm:pt>
    <dgm:pt modelId="{538FC9F8-3757-4182-B2D8-32B9AE904B67}" type="pres">
      <dgm:prSet presAssocID="{B5A097E3-36BB-48CA-B940-99A4693993C4}" presName="Name17" presStyleLbl="parChTrans1D3" presStyleIdx="3" presStyleCnt="5"/>
      <dgm:spPr/>
    </dgm:pt>
    <dgm:pt modelId="{EEEA1C17-B374-4F42-83CB-F69AB029C963}" type="pres">
      <dgm:prSet presAssocID="{B979E362-59A5-4501-82A3-A0AA1CA7995B}" presName="hierRoot3" presStyleCnt="0"/>
      <dgm:spPr/>
    </dgm:pt>
    <dgm:pt modelId="{BDF673F1-8ED4-488F-86AE-79B40576DE4C}" type="pres">
      <dgm:prSet presAssocID="{B979E362-59A5-4501-82A3-A0AA1CA7995B}" presName="composite3" presStyleCnt="0"/>
      <dgm:spPr/>
    </dgm:pt>
    <dgm:pt modelId="{301233C5-5C55-4DE2-821A-AAF712E76B5C}" type="pres">
      <dgm:prSet presAssocID="{B979E362-59A5-4501-82A3-A0AA1CA7995B}" presName="background3" presStyleLbl="node3" presStyleIdx="3" presStyleCnt="5"/>
      <dgm:spPr/>
    </dgm:pt>
    <dgm:pt modelId="{D2E6BD21-E426-4391-928C-9A0D1B1BB732}" type="pres">
      <dgm:prSet presAssocID="{B979E362-59A5-4501-82A3-A0AA1CA7995B}" presName="text3" presStyleLbl="fgAcc3" presStyleIdx="3" presStyleCnt="5">
        <dgm:presLayoutVars>
          <dgm:chPref val="3"/>
        </dgm:presLayoutVars>
      </dgm:prSet>
      <dgm:spPr/>
    </dgm:pt>
    <dgm:pt modelId="{D446B889-8FB5-4083-8864-7AE88BAD7921}" type="pres">
      <dgm:prSet presAssocID="{B979E362-59A5-4501-82A3-A0AA1CA7995B}" presName="hierChild4" presStyleCnt="0"/>
      <dgm:spPr/>
    </dgm:pt>
    <dgm:pt modelId="{DB628D09-D0D1-4203-BE2B-34E13F6F9536}" type="pres">
      <dgm:prSet presAssocID="{94789911-A890-49A4-B213-C4C7AA40A094}" presName="Name17" presStyleLbl="parChTrans1D3" presStyleIdx="4" presStyleCnt="5"/>
      <dgm:spPr/>
    </dgm:pt>
    <dgm:pt modelId="{D2F2F5B6-7148-44F4-A3D9-A143311889A5}" type="pres">
      <dgm:prSet presAssocID="{2A4882B6-5247-4E9D-A4FB-15037E142FB3}" presName="hierRoot3" presStyleCnt="0"/>
      <dgm:spPr/>
    </dgm:pt>
    <dgm:pt modelId="{BF20695B-AF97-4969-A1F0-30AD97276FD2}" type="pres">
      <dgm:prSet presAssocID="{2A4882B6-5247-4E9D-A4FB-15037E142FB3}" presName="composite3" presStyleCnt="0"/>
      <dgm:spPr/>
    </dgm:pt>
    <dgm:pt modelId="{315B3624-B4AA-4EA3-8312-61242FBC75DC}" type="pres">
      <dgm:prSet presAssocID="{2A4882B6-5247-4E9D-A4FB-15037E142FB3}" presName="background3" presStyleLbl="node3" presStyleIdx="4" presStyleCnt="5"/>
      <dgm:spPr/>
    </dgm:pt>
    <dgm:pt modelId="{F88548B3-F2F4-43B3-B012-902F58C0506E}" type="pres">
      <dgm:prSet presAssocID="{2A4882B6-5247-4E9D-A4FB-15037E142FB3}" presName="text3" presStyleLbl="fgAcc3" presStyleIdx="4" presStyleCnt="5">
        <dgm:presLayoutVars>
          <dgm:chPref val="3"/>
        </dgm:presLayoutVars>
      </dgm:prSet>
      <dgm:spPr/>
    </dgm:pt>
    <dgm:pt modelId="{9571CFFE-E891-49BC-AA93-60DEB1C62935}" type="pres">
      <dgm:prSet presAssocID="{2A4882B6-5247-4E9D-A4FB-15037E142FB3}" presName="hierChild4" presStyleCnt="0"/>
      <dgm:spPr/>
    </dgm:pt>
    <dgm:pt modelId="{9F2E1CB8-9DA2-4647-9B63-7AC36DDF5EBB}" type="pres">
      <dgm:prSet presAssocID="{182EE006-447D-4D04-89C9-038765E22553}" presName="Name10" presStyleLbl="parChTrans1D2" presStyleIdx="1" presStyleCnt="2"/>
      <dgm:spPr/>
    </dgm:pt>
    <dgm:pt modelId="{72949543-18CD-4381-B603-DD2EF8AE0CEA}" type="pres">
      <dgm:prSet presAssocID="{8F132E90-BC06-4D1D-BE06-9606932E7A58}" presName="hierRoot2" presStyleCnt="0"/>
      <dgm:spPr/>
    </dgm:pt>
    <dgm:pt modelId="{CE8A9A17-369B-4221-8DB4-6F1008888127}" type="pres">
      <dgm:prSet presAssocID="{8F132E90-BC06-4D1D-BE06-9606932E7A58}" presName="composite2" presStyleCnt="0"/>
      <dgm:spPr/>
    </dgm:pt>
    <dgm:pt modelId="{BA834540-20F7-4A0C-9CC6-E49278703470}" type="pres">
      <dgm:prSet presAssocID="{8F132E90-BC06-4D1D-BE06-9606932E7A58}" presName="background2" presStyleLbl="node2" presStyleIdx="1" presStyleCnt="2"/>
      <dgm:spPr/>
    </dgm:pt>
    <dgm:pt modelId="{00F9CF46-3299-43D2-9B5C-71949C52FE05}" type="pres">
      <dgm:prSet presAssocID="{8F132E90-BC06-4D1D-BE06-9606932E7A58}" presName="text2" presStyleLbl="fgAcc2" presStyleIdx="1" presStyleCnt="2">
        <dgm:presLayoutVars>
          <dgm:chPref val="3"/>
        </dgm:presLayoutVars>
      </dgm:prSet>
      <dgm:spPr/>
    </dgm:pt>
    <dgm:pt modelId="{A107B85A-AF4E-4EE2-A2AB-7AFF5E508AE0}" type="pres">
      <dgm:prSet presAssocID="{8F132E90-BC06-4D1D-BE06-9606932E7A58}" presName="hierChild3" presStyleCnt="0"/>
      <dgm:spPr/>
    </dgm:pt>
    <dgm:pt modelId="{153EE81F-5186-4FFF-9A32-FEFB18BEAC16}" type="pres">
      <dgm:prSet presAssocID="{C1F258E7-B7FE-4E07-B2DD-7C5F8D13A743}" presName="hierRoot1" presStyleCnt="0"/>
      <dgm:spPr/>
    </dgm:pt>
    <dgm:pt modelId="{7ED27346-91B6-40AC-89C6-E7735D37279B}" type="pres">
      <dgm:prSet presAssocID="{C1F258E7-B7FE-4E07-B2DD-7C5F8D13A743}" presName="composite" presStyleCnt="0"/>
      <dgm:spPr/>
    </dgm:pt>
    <dgm:pt modelId="{A83EADF5-C293-45D5-9A11-7DC76604FBBE}" type="pres">
      <dgm:prSet presAssocID="{C1F258E7-B7FE-4E07-B2DD-7C5F8D13A743}" presName="background" presStyleLbl="node0" presStyleIdx="3" presStyleCnt="4"/>
      <dgm:spPr/>
    </dgm:pt>
    <dgm:pt modelId="{2F310C04-FE30-4090-9980-EB5689C2A1D2}" type="pres">
      <dgm:prSet presAssocID="{C1F258E7-B7FE-4E07-B2DD-7C5F8D13A743}" presName="text" presStyleLbl="fgAcc0" presStyleIdx="3" presStyleCnt="4">
        <dgm:presLayoutVars>
          <dgm:chPref val="3"/>
        </dgm:presLayoutVars>
      </dgm:prSet>
      <dgm:spPr/>
    </dgm:pt>
    <dgm:pt modelId="{E9C74F81-ED96-47AC-BB2A-D0D20F27EA37}" type="pres">
      <dgm:prSet presAssocID="{C1F258E7-B7FE-4E07-B2DD-7C5F8D13A743}" presName="hierChild2" presStyleCnt="0"/>
      <dgm:spPr/>
    </dgm:pt>
  </dgm:ptLst>
  <dgm:cxnLst>
    <dgm:cxn modelId="{B4A99401-5067-47EA-BC3A-9B51BCBEF419}" type="presOf" srcId="{2A4882B6-5247-4E9D-A4FB-15037E142FB3}" destId="{F88548B3-F2F4-43B3-B012-902F58C0506E}" srcOrd="0" destOrd="0" presId="urn:microsoft.com/office/officeart/2005/8/layout/hierarchy1"/>
    <dgm:cxn modelId="{1AF83F06-DBF6-4A3F-B0AF-E33CAE19E36E}" type="presOf" srcId="{CF6738AD-8974-49F7-A518-94FC167D4475}" destId="{75D06C29-F415-4AD3-8D0D-E58A61D2D11A}" srcOrd="0" destOrd="0" presId="urn:microsoft.com/office/officeart/2005/8/layout/hierarchy1"/>
    <dgm:cxn modelId="{85BE4A09-E7ED-41C4-9793-CC0C8F00D6C1}" srcId="{EDED606C-B79D-4633-BDC7-B815DF7547EC}" destId="{54036FAD-20F5-4EA6-80E3-98EB06FE1F26}" srcOrd="2" destOrd="0" parTransId="{CF6738AD-8974-49F7-A518-94FC167D4475}" sibTransId="{A022CB86-7A30-489F-81A9-3528CF2F4214}"/>
    <dgm:cxn modelId="{7D28F80A-3C0D-4EE8-B45D-855E7D214525}" type="presOf" srcId="{54036FAD-20F5-4EA6-80E3-98EB06FE1F26}" destId="{D7D19CDC-3A20-4ABB-9CDB-7C0200D425D2}" srcOrd="0" destOrd="0" presId="urn:microsoft.com/office/officeart/2005/8/layout/hierarchy1"/>
    <dgm:cxn modelId="{46F3FD11-E5D8-46DB-88D0-97306532D221}" srcId="{B98FEEB4-3870-47AF-8F89-EBEC442632FE}" destId="{EDED606C-B79D-4633-BDC7-B815DF7547EC}" srcOrd="0" destOrd="0" parTransId="{0A52427E-E02C-47A9-8D03-F52E01EEBECD}" sibTransId="{110B6338-6B65-4B55-BA6D-47AA9611B688}"/>
    <dgm:cxn modelId="{ABB7231E-1835-49F1-B7E5-AD070746D7DF}" type="presOf" srcId="{94789911-A890-49A4-B213-C4C7AA40A094}" destId="{DB628D09-D0D1-4203-BE2B-34E13F6F9536}" srcOrd="0" destOrd="0" presId="urn:microsoft.com/office/officeart/2005/8/layout/hierarchy1"/>
    <dgm:cxn modelId="{022D512A-A253-4C0E-9343-4596EF02BA3C}" srcId="{EDED606C-B79D-4633-BDC7-B815DF7547EC}" destId="{B4403E85-273B-455B-BF08-44B7F2AA1865}" srcOrd="0" destOrd="0" parTransId="{F67406AC-1382-4431-A5BE-478075D3650C}" sibTransId="{02D3CA6A-A839-4294-B3F9-1ED93432D8AC}"/>
    <dgm:cxn modelId="{25F90C30-28A2-4995-B763-F523D27EE920}" type="presOf" srcId="{B4403E85-273B-455B-BF08-44B7F2AA1865}" destId="{6A6DA0F5-123E-4D30-BC6A-085EA7390DE6}" srcOrd="0" destOrd="0" presId="urn:microsoft.com/office/officeart/2005/8/layout/hierarchy1"/>
    <dgm:cxn modelId="{7697BB35-D0E4-43FA-8CCB-EEFD2639ACDA}" type="presOf" srcId="{8F132E90-BC06-4D1D-BE06-9606932E7A58}" destId="{00F9CF46-3299-43D2-9B5C-71949C52FE05}" srcOrd="0" destOrd="0" presId="urn:microsoft.com/office/officeart/2005/8/layout/hierarchy1"/>
    <dgm:cxn modelId="{5D9EF462-84E2-40A2-AC7E-80B2D9C4FC08}" srcId="{EDED606C-B79D-4633-BDC7-B815DF7547EC}" destId="{B979E362-59A5-4501-82A3-A0AA1CA7995B}" srcOrd="3" destOrd="0" parTransId="{B5A097E3-36BB-48CA-B940-99A4693993C4}" sibTransId="{AF060D22-37E6-48DD-A458-D33524F0CDDD}"/>
    <dgm:cxn modelId="{C18B2A49-3908-484A-A1ED-9BF8CEFD2E1A}" srcId="{EDED606C-B79D-4633-BDC7-B815DF7547EC}" destId="{EA509E8C-22CE-4A56-A0F5-15A8A0538558}" srcOrd="1" destOrd="0" parTransId="{66832817-2061-40F6-B14C-9EB2997B7B78}" sibTransId="{7CAC3C13-243A-49D6-A9EB-50AB67D649FE}"/>
    <dgm:cxn modelId="{5A4C587C-762B-4FB2-B91D-7C8C947B5441}" type="presOf" srcId="{C1F258E7-B7FE-4E07-B2DD-7C5F8D13A743}" destId="{2F310C04-FE30-4090-9980-EB5689C2A1D2}" srcOrd="0" destOrd="0" presId="urn:microsoft.com/office/officeart/2005/8/layout/hierarchy1"/>
    <dgm:cxn modelId="{20A28883-6F5E-4E55-B150-5AE09D4F7068}" type="presOf" srcId="{0A52427E-E02C-47A9-8D03-F52E01EEBECD}" destId="{1AC11178-4FF4-46D2-849A-BB649A757F1C}" srcOrd="0" destOrd="0" presId="urn:microsoft.com/office/officeart/2005/8/layout/hierarchy1"/>
    <dgm:cxn modelId="{EEB5DA89-B21D-4CA3-BE00-AA18788B5345}" srcId="{0AFB6E66-2255-4525-B4AD-7208F3599B44}" destId="{C1F258E7-B7FE-4E07-B2DD-7C5F8D13A743}" srcOrd="3" destOrd="0" parTransId="{0FD22B2A-22AF-495B-AEAF-CF23CBCD7501}" sibTransId="{7D03D3B6-CA3A-4716-8177-63056ADF9C89}"/>
    <dgm:cxn modelId="{5ACC4C8C-A857-4B9E-8328-D5378602709D}" type="presOf" srcId="{B98FEEB4-3870-47AF-8F89-EBEC442632FE}" destId="{68AE180B-C82C-4D2B-B246-F9F10326D5A0}" srcOrd="0" destOrd="0" presId="urn:microsoft.com/office/officeart/2005/8/layout/hierarchy1"/>
    <dgm:cxn modelId="{755C0791-3C04-4823-BEE8-2510F3D1FF71}" type="presOf" srcId="{EA509E8C-22CE-4A56-A0F5-15A8A0538558}" destId="{BB2EE9A7-B6C2-47E4-B54C-9B79845B9E15}" srcOrd="0" destOrd="0" presId="urn:microsoft.com/office/officeart/2005/8/layout/hierarchy1"/>
    <dgm:cxn modelId="{1BAB0EA2-BA90-4A34-B45D-6E56A65AFAA8}" type="presOf" srcId="{0AFB6E66-2255-4525-B4AD-7208F3599B44}" destId="{76F01C74-4751-4B05-8CA9-0D70265296FD}" srcOrd="0" destOrd="0" presId="urn:microsoft.com/office/officeart/2005/8/layout/hierarchy1"/>
    <dgm:cxn modelId="{46F329AA-6281-41A6-93C3-A15CE8BB4C1F}" type="presOf" srcId="{EDED606C-B79D-4633-BDC7-B815DF7547EC}" destId="{5097589E-30AD-4AAD-9CD1-9C224A7A081D}" srcOrd="0" destOrd="0" presId="urn:microsoft.com/office/officeart/2005/8/layout/hierarchy1"/>
    <dgm:cxn modelId="{7E93EDB0-5C94-488A-B198-2080C4B6343B}" srcId="{0AFB6E66-2255-4525-B4AD-7208F3599B44}" destId="{D5978F2E-BC23-4ED2-9743-E124E4037AFA}" srcOrd="0" destOrd="0" parTransId="{5A0A0B5E-328C-4EEC-B8A1-D8EC11B2D74D}" sibTransId="{47C8D35E-691C-4F28-873A-6A8017EC78CE}"/>
    <dgm:cxn modelId="{125A66B3-1B53-4C0E-AA0D-749F7BC9FB44}" type="presOf" srcId="{71102F94-3B3E-4E2C-9E44-A0236BF01FA5}" destId="{50138411-7B0B-4325-B280-52E18B1D1654}" srcOrd="0" destOrd="0" presId="urn:microsoft.com/office/officeart/2005/8/layout/hierarchy1"/>
    <dgm:cxn modelId="{1F351BB8-ED99-4B69-BDA2-0799225FE981}" srcId="{B98FEEB4-3870-47AF-8F89-EBEC442632FE}" destId="{8F132E90-BC06-4D1D-BE06-9606932E7A58}" srcOrd="1" destOrd="0" parTransId="{182EE006-447D-4D04-89C9-038765E22553}" sibTransId="{0BBA2F30-D10C-4CD7-BEAB-745CD42CEA1D}"/>
    <dgm:cxn modelId="{FB0D4CC0-B6BD-42A2-BBEE-3899C660F309}" type="presOf" srcId="{D5978F2E-BC23-4ED2-9743-E124E4037AFA}" destId="{D254FF7A-39D6-4FA8-B1CE-493E1AAEB738}" srcOrd="0" destOrd="0" presId="urn:microsoft.com/office/officeart/2005/8/layout/hierarchy1"/>
    <dgm:cxn modelId="{727F36C9-8F33-4ED0-BBDF-5F3D9396027B}" srcId="{EDED606C-B79D-4633-BDC7-B815DF7547EC}" destId="{2A4882B6-5247-4E9D-A4FB-15037E142FB3}" srcOrd="4" destOrd="0" parTransId="{94789911-A890-49A4-B213-C4C7AA40A094}" sibTransId="{9339F92B-D1EE-4C0F-9141-1E20A84CD6F3}"/>
    <dgm:cxn modelId="{B20597CD-D5CF-443B-8117-1F2BDBAEF644}" type="presOf" srcId="{B5A097E3-36BB-48CA-B940-99A4693993C4}" destId="{538FC9F8-3757-4182-B2D8-32B9AE904B67}" srcOrd="0" destOrd="0" presId="urn:microsoft.com/office/officeart/2005/8/layout/hierarchy1"/>
    <dgm:cxn modelId="{7743CCCE-748E-4A83-8248-497FED251470}" srcId="{0AFB6E66-2255-4525-B4AD-7208F3599B44}" destId="{B98FEEB4-3870-47AF-8F89-EBEC442632FE}" srcOrd="2" destOrd="0" parTransId="{6A9D0A1F-9C0E-4497-A600-06BFDC449FCC}" sibTransId="{2F92E3D3-E298-4886-A7CF-3F04EF6C83AD}"/>
    <dgm:cxn modelId="{798D51D6-0734-4DC1-AE18-5D36337EE0F0}" type="presOf" srcId="{B979E362-59A5-4501-82A3-A0AA1CA7995B}" destId="{D2E6BD21-E426-4391-928C-9A0D1B1BB732}" srcOrd="0" destOrd="0" presId="urn:microsoft.com/office/officeart/2005/8/layout/hierarchy1"/>
    <dgm:cxn modelId="{747F4EE4-0A7E-4D4A-802D-DB68E597F948}" type="presOf" srcId="{F67406AC-1382-4431-A5BE-478075D3650C}" destId="{363AF0D8-BDE5-4670-BF88-D07C181B8593}" srcOrd="0" destOrd="0" presId="urn:microsoft.com/office/officeart/2005/8/layout/hierarchy1"/>
    <dgm:cxn modelId="{916EC8E9-C343-4649-9049-17B740FD7CEB}" type="presOf" srcId="{182EE006-447D-4D04-89C9-038765E22553}" destId="{9F2E1CB8-9DA2-4647-9B63-7AC36DDF5EBB}" srcOrd="0" destOrd="0" presId="urn:microsoft.com/office/officeart/2005/8/layout/hierarchy1"/>
    <dgm:cxn modelId="{7F2110EB-3779-438B-B81B-F52161670977}" type="presOf" srcId="{66832817-2061-40F6-B14C-9EB2997B7B78}" destId="{7C469EAA-804B-4549-AD56-7B438C355452}" srcOrd="0" destOrd="0" presId="urn:microsoft.com/office/officeart/2005/8/layout/hierarchy1"/>
    <dgm:cxn modelId="{B938AFFC-A0F8-46CA-B78D-8F14602D8CAC}" srcId="{0AFB6E66-2255-4525-B4AD-7208F3599B44}" destId="{71102F94-3B3E-4E2C-9E44-A0236BF01FA5}" srcOrd="1" destOrd="0" parTransId="{BD039E56-5D9E-4234-AE65-E5444B3073AE}" sibTransId="{E317C0C6-40E5-4D67-98EA-DE7AD9B739B8}"/>
    <dgm:cxn modelId="{5ED331F7-D733-47BD-97B6-EA3D022BC06B}" type="presParOf" srcId="{76F01C74-4751-4B05-8CA9-0D70265296FD}" destId="{1659FDC8-711F-4B82-8E4C-DD88DE65204A}" srcOrd="0" destOrd="0" presId="urn:microsoft.com/office/officeart/2005/8/layout/hierarchy1"/>
    <dgm:cxn modelId="{869EA79D-C050-4A74-9138-7300DCD90220}" type="presParOf" srcId="{1659FDC8-711F-4B82-8E4C-DD88DE65204A}" destId="{B921A2DA-B87D-47C6-8545-F0B4FDDF2FEA}" srcOrd="0" destOrd="0" presId="urn:microsoft.com/office/officeart/2005/8/layout/hierarchy1"/>
    <dgm:cxn modelId="{DF5C8A80-45E7-4A92-A9AE-AB8B5FDF6582}" type="presParOf" srcId="{B921A2DA-B87D-47C6-8545-F0B4FDDF2FEA}" destId="{43BC7780-95F8-47E0-BF0B-C7DAEF297787}" srcOrd="0" destOrd="0" presId="urn:microsoft.com/office/officeart/2005/8/layout/hierarchy1"/>
    <dgm:cxn modelId="{CFD447A8-3CA4-42C8-B21E-4D9503057047}" type="presParOf" srcId="{B921A2DA-B87D-47C6-8545-F0B4FDDF2FEA}" destId="{D254FF7A-39D6-4FA8-B1CE-493E1AAEB738}" srcOrd="1" destOrd="0" presId="urn:microsoft.com/office/officeart/2005/8/layout/hierarchy1"/>
    <dgm:cxn modelId="{84257239-34FC-419C-B78C-4CF12734938D}" type="presParOf" srcId="{1659FDC8-711F-4B82-8E4C-DD88DE65204A}" destId="{C2F9929D-E3C7-4ED9-8482-E2D81BC5A43B}" srcOrd="1" destOrd="0" presId="urn:microsoft.com/office/officeart/2005/8/layout/hierarchy1"/>
    <dgm:cxn modelId="{81DF1461-B6C8-4285-8E4A-514D9A0F57F6}" type="presParOf" srcId="{76F01C74-4751-4B05-8CA9-0D70265296FD}" destId="{AFF8CA91-CD78-4260-8E56-C5C9F2C22062}" srcOrd="1" destOrd="0" presId="urn:microsoft.com/office/officeart/2005/8/layout/hierarchy1"/>
    <dgm:cxn modelId="{AE4EB745-B0A6-4ADC-AD62-10633E47519A}" type="presParOf" srcId="{AFF8CA91-CD78-4260-8E56-C5C9F2C22062}" destId="{D6C1F6BB-4B95-45A1-ABBB-B01600714AF2}" srcOrd="0" destOrd="0" presId="urn:microsoft.com/office/officeart/2005/8/layout/hierarchy1"/>
    <dgm:cxn modelId="{9C837651-7311-40C6-8C0E-C6274F2F0917}" type="presParOf" srcId="{D6C1F6BB-4B95-45A1-ABBB-B01600714AF2}" destId="{C3C159C4-CA7C-45E8-9B73-EDD6828038DE}" srcOrd="0" destOrd="0" presId="urn:microsoft.com/office/officeart/2005/8/layout/hierarchy1"/>
    <dgm:cxn modelId="{F5BA7906-8954-4ABC-B343-208675A643D6}" type="presParOf" srcId="{D6C1F6BB-4B95-45A1-ABBB-B01600714AF2}" destId="{50138411-7B0B-4325-B280-52E18B1D1654}" srcOrd="1" destOrd="0" presId="urn:microsoft.com/office/officeart/2005/8/layout/hierarchy1"/>
    <dgm:cxn modelId="{F43C8E6F-C740-4FF7-A458-D16359CC58BB}" type="presParOf" srcId="{AFF8CA91-CD78-4260-8E56-C5C9F2C22062}" destId="{70AB91DC-DE7E-4991-8123-185ADE703114}" srcOrd="1" destOrd="0" presId="urn:microsoft.com/office/officeart/2005/8/layout/hierarchy1"/>
    <dgm:cxn modelId="{2DD714B4-5EE0-4422-8CEC-606DDD6FA1F4}" type="presParOf" srcId="{76F01C74-4751-4B05-8CA9-0D70265296FD}" destId="{72DFCC49-4791-4667-A87F-E5CF923E9E86}" srcOrd="2" destOrd="0" presId="urn:microsoft.com/office/officeart/2005/8/layout/hierarchy1"/>
    <dgm:cxn modelId="{61E6ED9C-07E2-4BF1-A12D-456D7A195129}" type="presParOf" srcId="{72DFCC49-4791-4667-A87F-E5CF923E9E86}" destId="{67214319-0AFC-4D0C-ACEF-4DC78CB22417}" srcOrd="0" destOrd="0" presId="urn:microsoft.com/office/officeart/2005/8/layout/hierarchy1"/>
    <dgm:cxn modelId="{232934BA-739E-4841-A509-32C0F8718FE2}" type="presParOf" srcId="{67214319-0AFC-4D0C-ACEF-4DC78CB22417}" destId="{536379D5-0CD0-40DC-BE64-1CAD565D01E0}" srcOrd="0" destOrd="0" presId="urn:microsoft.com/office/officeart/2005/8/layout/hierarchy1"/>
    <dgm:cxn modelId="{38F3DEB0-E0E1-4DBD-B6A4-5AB6CA357D76}" type="presParOf" srcId="{67214319-0AFC-4D0C-ACEF-4DC78CB22417}" destId="{68AE180B-C82C-4D2B-B246-F9F10326D5A0}" srcOrd="1" destOrd="0" presId="urn:microsoft.com/office/officeart/2005/8/layout/hierarchy1"/>
    <dgm:cxn modelId="{05B19D52-C65C-4874-8DBA-01B4DCDE0CC1}" type="presParOf" srcId="{72DFCC49-4791-4667-A87F-E5CF923E9E86}" destId="{C580D341-1AFF-46BF-81E2-F451AF2B9C74}" srcOrd="1" destOrd="0" presId="urn:microsoft.com/office/officeart/2005/8/layout/hierarchy1"/>
    <dgm:cxn modelId="{CA36EADE-1B71-48BC-B954-AAD055CF3DD7}" type="presParOf" srcId="{C580D341-1AFF-46BF-81E2-F451AF2B9C74}" destId="{1AC11178-4FF4-46D2-849A-BB649A757F1C}" srcOrd="0" destOrd="0" presId="urn:microsoft.com/office/officeart/2005/8/layout/hierarchy1"/>
    <dgm:cxn modelId="{700FF38E-63A3-408F-A3E1-B0BB075C5485}" type="presParOf" srcId="{C580D341-1AFF-46BF-81E2-F451AF2B9C74}" destId="{46BBE76A-FB38-437A-A876-9936844A5C7C}" srcOrd="1" destOrd="0" presId="urn:microsoft.com/office/officeart/2005/8/layout/hierarchy1"/>
    <dgm:cxn modelId="{95579C63-5B06-4BC3-BFA0-C741A3A12EB8}" type="presParOf" srcId="{46BBE76A-FB38-437A-A876-9936844A5C7C}" destId="{597FED1F-07B1-4279-ACB3-C2AC76CD080C}" srcOrd="0" destOrd="0" presId="urn:microsoft.com/office/officeart/2005/8/layout/hierarchy1"/>
    <dgm:cxn modelId="{3435F89B-C851-429F-A11B-A4B1CBD1B673}" type="presParOf" srcId="{597FED1F-07B1-4279-ACB3-C2AC76CD080C}" destId="{5604E677-8175-4EC8-81FB-5C4F9A483EBB}" srcOrd="0" destOrd="0" presId="urn:microsoft.com/office/officeart/2005/8/layout/hierarchy1"/>
    <dgm:cxn modelId="{B62B0F51-AB1E-40C0-BED1-A8B08A74D37C}" type="presParOf" srcId="{597FED1F-07B1-4279-ACB3-C2AC76CD080C}" destId="{5097589E-30AD-4AAD-9CD1-9C224A7A081D}" srcOrd="1" destOrd="0" presId="urn:microsoft.com/office/officeart/2005/8/layout/hierarchy1"/>
    <dgm:cxn modelId="{CF03E544-D5AD-4F84-910C-A2E92DCA3352}" type="presParOf" srcId="{46BBE76A-FB38-437A-A876-9936844A5C7C}" destId="{26E41287-44DA-485B-A357-118D04696945}" srcOrd="1" destOrd="0" presId="urn:microsoft.com/office/officeart/2005/8/layout/hierarchy1"/>
    <dgm:cxn modelId="{0F338DBA-1027-4B73-9FDA-826C228D83A9}" type="presParOf" srcId="{26E41287-44DA-485B-A357-118D04696945}" destId="{363AF0D8-BDE5-4670-BF88-D07C181B8593}" srcOrd="0" destOrd="0" presId="urn:microsoft.com/office/officeart/2005/8/layout/hierarchy1"/>
    <dgm:cxn modelId="{DDF43632-3101-450D-B36F-F0225BC7509F}" type="presParOf" srcId="{26E41287-44DA-485B-A357-118D04696945}" destId="{3B1F8C50-1A96-44D6-A201-271C59EED8EE}" srcOrd="1" destOrd="0" presId="urn:microsoft.com/office/officeart/2005/8/layout/hierarchy1"/>
    <dgm:cxn modelId="{67D309B3-F77C-45BB-A667-54F25B777BA6}" type="presParOf" srcId="{3B1F8C50-1A96-44D6-A201-271C59EED8EE}" destId="{D2404217-6F96-4B6B-A7EE-F5AD33641C0A}" srcOrd="0" destOrd="0" presId="urn:microsoft.com/office/officeart/2005/8/layout/hierarchy1"/>
    <dgm:cxn modelId="{91335E3F-F823-4CE7-BAA8-43FD3F74D3C1}" type="presParOf" srcId="{D2404217-6F96-4B6B-A7EE-F5AD33641C0A}" destId="{C2E33A36-6C3D-42C0-9964-F7BC1B7998DA}" srcOrd="0" destOrd="0" presId="urn:microsoft.com/office/officeart/2005/8/layout/hierarchy1"/>
    <dgm:cxn modelId="{23B3A79B-CBB9-4F87-841F-3833CCE2F12E}" type="presParOf" srcId="{D2404217-6F96-4B6B-A7EE-F5AD33641C0A}" destId="{6A6DA0F5-123E-4D30-BC6A-085EA7390DE6}" srcOrd="1" destOrd="0" presId="urn:microsoft.com/office/officeart/2005/8/layout/hierarchy1"/>
    <dgm:cxn modelId="{F84B525D-722B-4E9C-8262-32E7B2C4C2FB}" type="presParOf" srcId="{3B1F8C50-1A96-44D6-A201-271C59EED8EE}" destId="{5D7E00B0-9063-4605-933A-EA6672E97D34}" srcOrd="1" destOrd="0" presId="urn:microsoft.com/office/officeart/2005/8/layout/hierarchy1"/>
    <dgm:cxn modelId="{AAD2A728-D587-401E-A88F-A43688B811DD}" type="presParOf" srcId="{26E41287-44DA-485B-A357-118D04696945}" destId="{7C469EAA-804B-4549-AD56-7B438C355452}" srcOrd="2" destOrd="0" presId="urn:microsoft.com/office/officeart/2005/8/layout/hierarchy1"/>
    <dgm:cxn modelId="{09108D16-BEDF-4207-8711-919F47DA9800}" type="presParOf" srcId="{26E41287-44DA-485B-A357-118D04696945}" destId="{6EC830AE-24B2-4835-9F28-2F88924219A5}" srcOrd="3" destOrd="0" presId="urn:microsoft.com/office/officeart/2005/8/layout/hierarchy1"/>
    <dgm:cxn modelId="{08A8F34B-3EA1-4203-85EC-10ECE8793D3C}" type="presParOf" srcId="{6EC830AE-24B2-4835-9F28-2F88924219A5}" destId="{87FAEB78-453A-4306-AB00-B397922C1EB5}" srcOrd="0" destOrd="0" presId="urn:microsoft.com/office/officeart/2005/8/layout/hierarchy1"/>
    <dgm:cxn modelId="{0110FFCA-3CCE-4971-87B1-6101ECCF42D6}" type="presParOf" srcId="{87FAEB78-453A-4306-AB00-B397922C1EB5}" destId="{737D5B29-42A9-497A-916C-094D57DCC728}" srcOrd="0" destOrd="0" presId="urn:microsoft.com/office/officeart/2005/8/layout/hierarchy1"/>
    <dgm:cxn modelId="{4F9C2624-B515-43F1-BBC7-CA8050257076}" type="presParOf" srcId="{87FAEB78-453A-4306-AB00-B397922C1EB5}" destId="{BB2EE9A7-B6C2-47E4-B54C-9B79845B9E15}" srcOrd="1" destOrd="0" presId="urn:microsoft.com/office/officeart/2005/8/layout/hierarchy1"/>
    <dgm:cxn modelId="{04C069CA-3189-403D-BC1F-8C2E8FA0ABCB}" type="presParOf" srcId="{6EC830AE-24B2-4835-9F28-2F88924219A5}" destId="{52A4E477-BADA-4BBB-9404-942D226E3ED4}" srcOrd="1" destOrd="0" presId="urn:microsoft.com/office/officeart/2005/8/layout/hierarchy1"/>
    <dgm:cxn modelId="{F7C68D59-1543-4970-B027-5D02B9D7A03F}" type="presParOf" srcId="{26E41287-44DA-485B-A357-118D04696945}" destId="{75D06C29-F415-4AD3-8D0D-E58A61D2D11A}" srcOrd="4" destOrd="0" presId="urn:microsoft.com/office/officeart/2005/8/layout/hierarchy1"/>
    <dgm:cxn modelId="{E4D8B54A-571F-4A72-8B60-8A59F71E0153}" type="presParOf" srcId="{26E41287-44DA-485B-A357-118D04696945}" destId="{9E7D249B-2B77-4AA2-91D1-68591F507F42}" srcOrd="5" destOrd="0" presId="urn:microsoft.com/office/officeart/2005/8/layout/hierarchy1"/>
    <dgm:cxn modelId="{60E150D9-61CD-488B-9EDA-404CFCBAEF42}" type="presParOf" srcId="{9E7D249B-2B77-4AA2-91D1-68591F507F42}" destId="{DAD6C2CD-C00A-4E4D-939E-FD7DE8582416}" srcOrd="0" destOrd="0" presId="urn:microsoft.com/office/officeart/2005/8/layout/hierarchy1"/>
    <dgm:cxn modelId="{AA5790B5-19F6-4190-A665-EB185EC5B20A}" type="presParOf" srcId="{DAD6C2CD-C00A-4E4D-939E-FD7DE8582416}" destId="{0559ED51-E917-48F1-A496-7B509151A817}" srcOrd="0" destOrd="0" presId="urn:microsoft.com/office/officeart/2005/8/layout/hierarchy1"/>
    <dgm:cxn modelId="{6BA92F34-2393-476B-9DBB-748E8CB2D34B}" type="presParOf" srcId="{DAD6C2CD-C00A-4E4D-939E-FD7DE8582416}" destId="{D7D19CDC-3A20-4ABB-9CDB-7C0200D425D2}" srcOrd="1" destOrd="0" presId="urn:microsoft.com/office/officeart/2005/8/layout/hierarchy1"/>
    <dgm:cxn modelId="{870E3133-5B78-4C6B-BF3C-DFDB15974A0D}" type="presParOf" srcId="{9E7D249B-2B77-4AA2-91D1-68591F507F42}" destId="{4CCC7215-E49F-438F-A9B1-586801D45895}" srcOrd="1" destOrd="0" presId="urn:microsoft.com/office/officeart/2005/8/layout/hierarchy1"/>
    <dgm:cxn modelId="{1C86A287-F0EE-4506-BB8A-169B248DE875}" type="presParOf" srcId="{26E41287-44DA-485B-A357-118D04696945}" destId="{538FC9F8-3757-4182-B2D8-32B9AE904B67}" srcOrd="6" destOrd="0" presId="urn:microsoft.com/office/officeart/2005/8/layout/hierarchy1"/>
    <dgm:cxn modelId="{C043EAB4-2D95-44B6-B989-B0E784E45FE0}" type="presParOf" srcId="{26E41287-44DA-485B-A357-118D04696945}" destId="{EEEA1C17-B374-4F42-83CB-F69AB029C963}" srcOrd="7" destOrd="0" presId="urn:microsoft.com/office/officeart/2005/8/layout/hierarchy1"/>
    <dgm:cxn modelId="{F6A0684B-B942-43BA-A64F-F7449A9101F8}" type="presParOf" srcId="{EEEA1C17-B374-4F42-83CB-F69AB029C963}" destId="{BDF673F1-8ED4-488F-86AE-79B40576DE4C}" srcOrd="0" destOrd="0" presId="urn:microsoft.com/office/officeart/2005/8/layout/hierarchy1"/>
    <dgm:cxn modelId="{B18DCA17-ECD0-46F8-A477-222F1B2E075A}" type="presParOf" srcId="{BDF673F1-8ED4-488F-86AE-79B40576DE4C}" destId="{301233C5-5C55-4DE2-821A-AAF712E76B5C}" srcOrd="0" destOrd="0" presId="urn:microsoft.com/office/officeart/2005/8/layout/hierarchy1"/>
    <dgm:cxn modelId="{CC6900C1-4A89-49CF-936D-307169738831}" type="presParOf" srcId="{BDF673F1-8ED4-488F-86AE-79B40576DE4C}" destId="{D2E6BD21-E426-4391-928C-9A0D1B1BB732}" srcOrd="1" destOrd="0" presId="urn:microsoft.com/office/officeart/2005/8/layout/hierarchy1"/>
    <dgm:cxn modelId="{8B80439F-BAED-478C-9000-8E455A68FD49}" type="presParOf" srcId="{EEEA1C17-B374-4F42-83CB-F69AB029C963}" destId="{D446B889-8FB5-4083-8864-7AE88BAD7921}" srcOrd="1" destOrd="0" presId="urn:microsoft.com/office/officeart/2005/8/layout/hierarchy1"/>
    <dgm:cxn modelId="{E7C99104-B566-448C-A5C1-D7A5A17AC965}" type="presParOf" srcId="{26E41287-44DA-485B-A357-118D04696945}" destId="{DB628D09-D0D1-4203-BE2B-34E13F6F9536}" srcOrd="8" destOrd="0" presId="urn:microsoft.com/office/officeart/2005/8/layout/hierarchy1"/>
    <dgm:cxn modelId="{00A773DF-2DCB-42D5-BF35-A3619B4B64DD}" type="presParOf" srcId="{26E41287-44DA-485B-A357-118D04696945}" destId="{D2F2F5B6-7148-44F4-A3D9-A143311889A5}" srcOrd="9" destOrd="0" presId="urn:microsoft.com/office/officeart/2005/8/layout/hierarchy1"/>
    <dgm:cxn modelId="{D6739268-E222-4F69-86D6-C7DE3ADBC564}" type="presParOf" srcId="{D2F2F5B6-7148-44F4-A3D9-A143311889A5}" destId="{BF20695B-AF97-4969-A1F0-30AD97276FD2}" srcOrd="0" destOrd="0" presId="urn:microsoft.com/office/officeart/2005/8/layout/hierarchy1"/>
    <dgm:cxn modelId="{C69B049E-0E8D-4414-8BB0-464CC5D1307A}" type="presParOf" srcId="{BF20695B-AF97-4969-A1F0-30AD97276FD2}" destId="{315B3624-B4AA-4EA3-8312-61242FBC75DC}" srcOrd="0" destOrd="0" presId="urn:microsoft.com/office/officeart/2005/8/layout/hierarchy1"/>
    <dgm:cxn modelId="{5A9D3041-2F5F-4351-ABBA-D51C57515CCD}" type="presParOf" srcId="{BF20695B-AF97-4969-A1F0-30AD97276FD2}" destId="{F88548B3-F2F4-43B3-B012-902F58C0506E}" srcOrd="1" destOrd="0" presId="urn:microsoft.com/office/officeart/2005/8/layout/hierarchy1"/>
    <dgm:cxn modelId="{5146A690-1BF8-45D9-B15F-60289F419EF9}" type="presParOf" srcId="{D2F2F5B6-7148-44F4-A3D9-A143311889A5}" destId="{9571CFFE-E891-49BC-AA93-60DEB1C62935}" srcOrd="1" destOrd="0" presId="urn:microsoft.com/office/officeart/2005/8/layout/hierarchy1"/>
    <dgm:cxn modelId="{43C53C19-FABB-4B2D-B85D-06B1B2D3E77D}" type="presParOf" srcId="{C580D341-1AFF-46BF-81E2-F451AF2B9C74}" destId="{9F2E1CB8-9DA2-4647-9B63-7AC36DDF5EBB}" srcOrd="2" destOrd="0" presId="urn:microsoft.com/office/officeart/2005/8/layout/hierarchy1"/>
    <dgm:cxn modelId="{DA5238F0-88E1-469C-B451-B08D590BADD3}" type="presParOf" srcId="{C580D341-1AFF-46BF-81E2-F451AF2B9C74}" destId="{72949543-18CD-4381-B603-DD2EF8AE0CEA}" srcOrd="3" destOrd="0" presId="urn:microsoft.com/office/officeart/2005/8/layout/hierarchy1"/>
    <dgm:cxn modelId="{A149A85E-52CD-417E-91E6-B8F69DC66539}" type="presParOf" srcId="{72949543-18CD-4381-B603-DD2EF8AE0CEA}" destId="{CE8A9A17-369B-4221-8DB4-6F1008888127}" srcOrd="0" destOrd="0" presId="urn:microsoft.com/office/officeart/2005/8/layout/hierarchy1"/>
    <dgm:cxn modelId="{077F7954-77D4-4353-B42E-B5A46445CF04}" type="presParOf" srcId="{CE8A9A17-369B-4221-8DB4-6F1008888127}" destId="{BA834540-20F7-4A0C-9CC6-E49278703470}" srcOrd="0" destOrd="0" presId="urn:microsoft.com/office/officeart/2005/8/layout/hierarchy1"/>
    <dgm:cxn modelId="{0707BE0A-BD6F-410D-BF6E-7C930DAA94D9}" type="presParOf" srcId="{CE8A9A17-369B-4221-8DB4-6F1008888127}" destId="{00F9CF46-3299-43D2-9B5C-71949C52FE05}" srcOrd="1" destOrd="0" presId="urn:microsoft.com/office/officeart/2005/8/layout/hierarchy1"/>
    <dgm:cxn modelId="{F87F4BC0-6BA2-4743-B80D-80F4201D4E9A}" type="presParOf" srcId="{72949543-18CD-4381-B603-DD2EF8AE0CEA}" destId="{A107B85A-AF4E-4EE2-A2AB-7AFF5E508AE0}" srcOrd="1" destOrd="0" presId="urn:microsoft.com/office/officeart/2005/8/layout/hierarchy1"/>
    <dgm:cxn modelId="{1354AF75-73F2-4168-9514-9FFA8BFA9AC0}" type="presParOf" srcId="{76F01C74-4751-4B05-8CA9-0D70265296FD}" destId="{153EE81F-5186-4FFF-9A32-FEFB18BEAC16}" srcOrd="3" destOrd="0" presId="urn:microsoft.com/office/officeart/2005/8/layout/hierarchy1"/>
    <dgm:cxn modelId="{D5661292-C163-4138-ADB5-6544BE3549A0}" type="presParOf" srcId="{153EE81F-5186-4FFF-9A32-FEFB18BEAC16}" destId="{7ED27346-91B6-40AC-89C6-E7735D37279B}" srcOrd="0" destOrd="0" presId="urn:microsoft.com/office/officeart/2005/8/layout/hierarchy1"/>
    <dgm:cxn modelId="{6EA21817-2C77-4128-94B3-3F6F9808BF44}" type="presParOf" srcId="{7ED27346-91B6-40AC-89C6-E7735D37279B}" destId="{A83EADF5-C293-45D5-9A11-7DC76604FBBE}" srcOrd="0" destOrd="0" presId="urn:microsoft.com/office/officeart/2005/8/layout/hierarchy1"/>
    <dgm:cxn modelId="{794F2998-31DE-4B99-9874-60BDD4DFCEA7}" type="presParOf" srcId="{7ED27346-91B6-40AC-89C6-E7735D37279B}" destId="{2F310C04-FE30-4090-9980-EB5689C2A1D2}" srcOrd="1" destOrd="0" presId="urn:microsoft.com/office/officeart/2005/8/layout/hierarchy1"/>
    <dgm:cxn modelId="{7E5A2BE9-BC90-4B4A-8C4D-24A1A95812B1}" type="presParOf" srcId="{153EE81F-5186-4FFF-9A32-FEFB18BEAC16}" destId="{E9C74F81-ED96-47AC-BB2A-D0D20F27EA3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FAE6BD3-4718-4EF5-80C5-8AF31B22B2ED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6F449A70-3BFD-4AE1-B506-FF09617C7DCF}">
      <dgm:prSet phldrT="[Text]" phldr="0"/>
      <dgm:spPr/>
      <dgm:t>
        <a:bodyPr/>
        <a:lstStyle/>
        <a:p>
          <a:r>
            <a:rPr lang="en-US">
              <a:latin typeface="Arial Black"/>
            </a:rPr>
            <a:t>Sensor</a:t>
          </a:r>
          <a:endParaRPr lang="en-US"/>
        </a:p>
      </dgm:t>
    </dgm:pt>
    <dgm:pt modelId="{E0D0FEA3-D8A9-4ACF-8EF2-9331AC1449A4}" type="parTrans" cxnId="{1999033E-10C7-4DE5-9518-B07F0A61216D}">
      <dgm:prSet/>
      <dgm:spPr/>
      <dgm:t>
        <a:bodyPr/>
        <a:lstStyle/>
        <a:p>
          <a:endParaRPr lang="en-US"/>
        </a:p>
      </dgm:t>
    </dgm:pt>
    <dgm:pt modelId="{FF068C11-E52A-4D6F-B0E6-4BFA8C831EE2}" type="sibTrans" cxnId="{1999033E-10C7-4DE5-9518-B07F0A61216D}">
      <dgm:prSet/>
      <dgm:spPr/>
      <dgm:t>
        <a:bodyPr/>
        <a:lstStyle/>
        <a:p>
          <a:endParaRPr lang="en-US"/>
        </a:p>
      </dgm:t>
    </dgm:pt>
    <dgm:pt modelId="{C63EA967-5FA2-41DB-A094-41F7DB50B87B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Power Source</a:t>
          </a:r>
          <a:endParaRPr lang="en-US"/>
        </a:p>
      </dgm:t>
    </dgm:pt>
    <dgm:pt modelId="{DD65A1CA-CE73-434E-9313-A00DF97D011E}" type="parTrans" cxnId="{C42363CE-389D-44D5-9077-A6E9512005E8}">
      <dgm:prSet/>
      <dgm:spPr/>
      <dgm:t>
        <a:bodyPr/>
        <a:lstStyle/>
        <a:p>
          <a:endParaRPr lang="en-US"/>
        </a:p>
      </dgm:t>
    </dgm:pt>
    <dgm:pt modelId="{E2CE9D1C-80D1-4BA0-A0C9-ECE122DDB925}" type="sibTrans" cxnId="{C42363CE-389D-44D5-9077-A6E9512005E8}">
      <dgm:prSet/>
      <dgm:spPr/>
      <dgm:t>
        <a:bodyPr/>
        <a:lstStyle/>
        <a:p>
          <a:endParaRPr lang="en-US"/>
        </a:p>
      </dgm:t>
    </dgm:pt>
    <dgm:pt modelId="{1A40F51D-3A8F-4161-AEC9-0EC8983F9AED}">
      <dgm:prSet phldrT="[Text]" phldr="0"/>
      <dgm:spPr/>
      <dgm:t>
        <a:bodyPr/>
        <a:lstStyle/>
        <a:p>
          <a:r>
            <a:rPr lang="en-US">
              <a:latin typeface="Arial Black"/>
            </a:rPr>
            <a:t>Structures</a:t>
          </a:r>
          <a:endParaRPr lang="en-US"/>
        </a:p>
      </dgm:t>
    </dgm:pt>
    <dgm:pt modelId="{719393F9-8D64-4EDD-A2E2-1689E8FDA0DB}" type="parTrans" cxnId="{B5990455-E3ED-4AAC-A462-231EAAD153D5}">
      <dgm:prSet/>
      <dgm:spPr/>
      <dgm:t>
        <a:bodyPr/>
        <a:lstStyle/>
        <a:p>
          <a:endParaRPr lang="en-US"/>
        </a:p>
      </dgm:t>
    </dgm:pt>
    <dgm:pt modelId="{0212C584-E47F-4D93-A575-2CF0B6C30D6C}" type="sibTrans" cxnId="{B5990455-E3ED-4AAC-A462-231EAAD153D5}">
      <dgm:prSet/>
      <dgm:spPr/>
      <dgm:t>
        <a:bodyPr/>
        <a:lstStyle/>
        <a:p>
          <a:endParaRPr lang="en-US"/>
        </a:p>
      </dgm:t>
    </dgm:pt>
    <dgm:pt modelId="{CAAFF3D2-39DF-4E1F-B314-F646887141F7}">
      <dgm:prSet phldrT="[Text]" phldr="0"/>
      <dgm:spPr/>
      <dgm:t>
        <a:bodyPr/>
        <a:lstStyle/>
        <a:p>
          <a:r>
            <a:rPr lang="en-US">
              <a:latin typeface="Arial Black"/>
            </a:rPr>
            <a:t>Data</a:t>
          </a:r>
          <a:endParaRPr lang="en-US"/>
        </a:p>
      </dgm:t>
    </dgm:pt>
    <dgm:pt modelId="{934DA106-E5BC-4080-953E-4D404F799D57}" type="parTrans" cxnId="{4FC672E7-E690-4B5B-A11E-8472A32D6806}">
      <dgm:prSet/>
      <dgm:spPr/>
      <dgm:t>
        <a:bodyPr/>
        <a:lstStyle/>
        <a:p>
          <a:endParaRPr lang="en-US"/>
        </a:p>
      </dgm:t>
    </dgm:pt>
    <dgm:pt modelId="{1B1EEA59-38A8-4058-B60F-85CD0218C2AD}" type="sibTrans" cxnId="{4FC672E7-E690-4B5B-A11E-8472A32D6806}">
      <dgm:prSet/>
      <dgm:spPr/>
      <dgm:t>
        <a:bodyPr/>
        <a:lstStyle/>
        <a:p>
          <a:endParaRPr lang="en-US"/>
        </a:p>
      </dgm:t>
    </dgm:pt>
    <dgm:pt modelId="{04D52A03-1185-42B7-935E-02C2A6A49404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Data Transmission</a:t>
          </a:r>
        </a:p>
      </dgm:t>
    </dgm:pt>
    <dgm:pt modelId="{A1510A6F-DF48-472C-B567-5B4FEC90BA6E}" type="parTrans" cxnId="{071A9537-2CC2-4693-BA9D-3FFC7403EA69}">
      <dgm:prSet/>
      <dgm:spPr/>
    </dgm:pt>
    <dgm:pt modelId="{531D5FC0-7736-4C42-A65E-DCD7B94D7942}" type="sibTrans" cxnId="{071A9537-2CC2-4693-BA9D-3FFC7403EA69}">
      <dgm:prSet/>
      <dgm:spPr/>
    </dgm:pt>
    <dgm:pt modelId="{37BA1902-E61C-4255-9FC3-9DB25BB2542F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Data Storage</a:t>
          </a:r>
        </a:p>
      </dgm:t>
    </dgm:pt>
    <dgm:pt modelId="{2B24CD93-2847-4A42-9CE7-FE93077D0AE9}" type="parTrans" cxnId="{C02A2A37-6A88-4C59-B38A-9A12C455D6C2}">
      <dgm:prSet/>
      <dgm:spPr/>
    </dgm:pt>
    <dgm:pt modelId="{FFBBBC26-A82C-4837-964D-E5AD0301EA6E}" type="sibTrans" cxnId="{C02A2A37-6A88-4C59-B38A-9A12C455D6C2}">
      <dgm:prSet/>
      <dgm:spPr/>
    </dgm:pt>
    <dgm:pt modelId="{7280E5E0-4759-4822-AED0-93829A2B65FF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Sends Diver Data</a:t>
          </a:r>
        </a:p>
      </dgm:t>
    </dgm:pt>
    <dgm:pt modelId="{0D44E8E6-923D-4C4A-9AC1-34A0395439F4}" type="parTrans" cxnId="{5E525FB0-8DA7-47DA-A121-D41BB0C57FA4}">
      <dgm:prSet/>
      <dgm:spPr/>
    </dgm:pt>
    <dgm:pt modelId="{B0087493-2625-400B-8DB2-4025F561DF3E}" type="sibTrans" cxnId="{5E525FB0-8DA7-47DA-A121-D41BB0C57FA4}">
      <dgm:prSet/>
      <dgm:spPr/>
    </dgm:pt>
    <dgm:pt modelId="{040B96CF-39EC-492C-8B9E-7ADF2F2A2058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Receives Data From Diver</a:t>
          </a:r>
        </a:p>
      </dgm:t>
    </dgm:pt>
    <dgm:pt modelId="{BAE1E4EA-DB00-4622-9D4B-E0A9D2200B1F}" type="parTrans" cxnId="{5015C472-D456-46F9-B919-068493759708}">
      <dgm:prSet/>
      <dgm:spPr/>
    </dgm:pt>
    <dgm:pt modelId="{6FD540CB-6A89-440C-8F66-8E43F93CFA85}" type="sibTrans" cxnId="{5015C472-D456-46F9-B919-068493759708}">
      <dgm:prSet/>
      <dgm:spPr/>
    </dgm:pt>
    <dgm:pt modelId="{4B3B8DA4-6D62-48A7-B19E-0EF47570F643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Stores System Information At Marked Times</a:t>
          </a:r>
        </a:p>
      </dgm:t>
    </dgm:pt>
    <dgm:pt modelId="{5965A1BE-9494-4E71-BB50-1B7BE5C66BDF}" type="parTrans" cxnId="{480C4DDC-993E-4706-954C-B621CE33136C}">
      <dgm:prSet/>
      <dgm:spPr/>
    </dgm:pt>
    <dgm:pt modelId="{AC583E6A-019F-411E-90B7-2D9AA48DDE88}" type="sibTrans" cxnId="{480C4DDC-993E-4706-954C-B621CE33136C}">
      <dgm:prSet/>
      <dgm:spPr/>
    </dgm:pt>
    <dgm:pt modelId="{4553FB17-EFE5-4416-9270-52AA809BCF56}" type="pres">
      <dgm:prSet presAssocID="{5FAE6BD3-4718-4EF5-80C5-8AF31B22B2E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F753F7E-93FA-4B6C-B01A-8DF3DDCB2819}" type="pres">
      <dgm:prSet presAssocID="{6F449A70-3BFD-4AE1-B506-FF09617C7DCF}" presName="hierRoot1" presStyleCnt="0"/>
      <dgm:spPr/>
    </dgm:pt>
    <dgm:pt modelId="{AD678C4D-F336-4B05-AF2E-221169977454}" type="pres">
      <dgm:prSet presAssocID="{6F449A70-3BFD-4AE1-B506-FF09617C7DCF}" presName="composite" presStyleCnt="0"/>
      <dgm:spPr/>
    </dgm:pt>
    <dgm:pt modelId="{842B405B-379C-488B-A14C-D24076C28FCA}" type="pres">
      <dgm:prSet presAssocID="{6F449A70-3BFD-4AE1-B506-FF09617C7DCF}" presName="background" presStyleLbl="node0" presStyleIdx="0" presStyleCnt="4"/>
      <dgm:spPr/>
    </dgm:pt>
    <dgm:pt modelId="{3C9C7894-EBFC-48D0-8E06-2BFB9BBAB222}" type="pres">
      <dgm:prSet presAssocID="{6F449A70-3BFD-4AE1-B506-FF09617C7DCF}" presName="text" presStyleLbl="fgAcc0" presStyleIdx="0" presStyleCnt="4">
        <dgm:presLayoutVars>
          <dgm:chPref val="3"/>
        </dgm:presLayoutVars>
      </dgm:prSet>
      <dgm:spPr/>
    </dgm:pt>
    <dgm:pt modelId="{406667DB-CDF2-4936-99E5-C4A214685DD0}" type="pres">
      <dgm:prSet presAssocID="{6F449A70-3BFD-4AE1-B506-FF09617C7DCF}" presName="hierChild2" presStyleCnt="0"/>
      <dgm:spPr/>
    </dgm:pt>
    <dgm:pt modelId="{2D89AB0F-8308-4599-8FC4-FBC5F7FFFDAE}" type="pres">
      <dgm:prSet presAssocID="{C63EA967-5FA2-41DB-A094-41F7DB50B87B}" presName="hierRoot1" presStyleCnt="0"/>
      <dgm:spPr/>
    </dgm:pt>
    <dgm:pt modelId="{16AC6BF9-4C81-4B2D-AF70-57E8EF742936}" type="pres">
      <dgm:prSet presAssocID="{C63EA967-5FA2-41DB-A094-41F7DB50B87B}" presName="composite" presStyleCnt="0"/>
      <dgm:spPr/>
    </dgm:pt>
    <dgm:pt modelId="{A337EDB9-34CD-435B-9326-E39D9FDCB78F}" type="pres">
      <dgm:prSet presAssocID="{C63EA967-5FA2-41DB-A094-41F7DB50B87B}" presName="background" presStyleLbl="node0" presStyleIdx="1" presStyleCnt="4"/>
      <dgm:spPr/>
    </dgm:pt>
    <dgm:pt modelId="{3F9DA61D-D33B-42B3-B7EF-3417BB7B6D4A}" type="pres">
      <dgm:prSet presAssocID="{C63EA967-5FA2-41DB-A094-41F7DB50B87B}" presName="text" presStyleLbl="fgAcc0" presStyleIdx="1" presStyleCnt="4">
        <dgm:presLayoutVars>
          <dgm:chPref val="3"/>
        </dgm:presLayoutVars>
      </dgm:prSet>
      <dgm:spPr/>
    </dgm:pt>
    <dgm:pt modelId="{3B1AA33A-5E2F-4031-ADA4-CFDB73FE0929}" type="pres">
      <dgm:prSet presAssocID="{C63EA967-5FA2-41DB-A094-41F7DB50B87B}" presName="hierChild2" presStyleCnt="0"/>
      <dgm:spPr/>
    </dgm:pt>
    <dgm:pt modelId="{27CE4D14-427C-4FD3-A905-74C6F90D4514}" type="pres">
      <dgm:prSet presAssocID="{1A40F51D-3A8F-4161-AEC9-0EC8983F9AED}" presName="hierRoot1" presStyleCnt="0"/>
      <dgm:spPr/>
    </dgm:pt>
    <dgm:pt modelId="{282670D6-8809-428A-BF17-66070A830797}" type="pres">
      <dgm:prSet presAssocID="{1A40F51D-3A8F-4161-AEC9-0EC8983F9AED}" presName="composite" presStyleCnt="0"/>
      <dgm:spPr/>
    </dgm:pt>
    <dgm:pt modelId="{9982C415-B04D-4097-88E4-CFC13F0A2DCE}" type="pres">
      <dgm:prSet presAssocID="{1A40F51D-3A8F-4161-AEC9-0EC8983F9AED}" presName="background" presStyleLbl="node0" presStyleIdx="2" presStyleCnt="4"/>
      <dgm:spPr/>
    </dgm:pt>
    <dgm:pt modelId="{B273B827-069D-41AE-9EA6-9C32928AEDE1}" type="pres">
      <dgm:prSet presAssocID="{1A40F51D-3A8F-4161-AEC9-0EC8983F9AED}" presName="text" presStyleLbl="fgAcc0" presStyleIdx="2" presStyleCnt="4">
        <dgm:presLayoutVars>
          <dgm:chPref val="3"/>
        </dgm:presLayoutVars>
      </dgm:prSet>
      <dgm:spPr/>
    </dgm:pt>
    <dgm:pt modelId="{7C4DA186-E383-4F7D-93F8-221F736F4613}" type="pres">
      <dgm:prSet presAssocID="{1A40F51D-3A8F-4161-AEC9-0EC8983F9AED}" presName="hierChild2" presStyleCnt="0"/>
      <dgm:spPr/>
    </dgm:pt>
    <dgm:pt modelId="{78A497F6-97EC-4D9C-8C1E-3D5D23486814}" type="pres">
      <dgm:prSet presAssocID="{CAAFF3D2-39DF-4E1F-B314-F646887141F7}" presName="hierRoot1" presStyleCnt="0"/>
      <dgm:spPr/>
    </dgm:pt>
    <dgm:pt modelId="{C62EE608-08A7-4DBE-A88D-3D71C29AE3CC}" type="pres">
      <dgm:prSet presAssocID="{CAAFF3D2-39DF-4E1F-B314-F646887141F7}" presName="composite" presStyleCnt="0"/>
      <dgm:spPr/>
    </dgm:pt>
    <dgm:pt modelId="{3AE895E5-2116-4145-8281-05930E9F0B13}" type="pres">
      <dgm:prSet presAssocID="{CAAFF3D2-39DF-4E1F-B314-F646887141F7}" presName="background" presStyleLbl="node0" presStyleIdx="3" presStyleCnt="4"/>
      <dgm:spPr/>
    </dgm:pt>
    <dgm:pt modelId="{8FB0995D-9DF9-4E2A-B116-2D0125BDFE66}" type="pres">
      <dgm:prSet presAssocID="{CAAFF3D2-39DF-4E1F-B314-F646887141F7}" presName="text" presStyleLbl="fgAcc0" presStyleIdx="3" presStyleCnt="4">
        <dgm:presLayoutVars>
          <dgm:chPref val="3"/>
        </dgm:presLayoutVars>
      </dgm:prSet>
      <dgm:spPr/>
    </dgm:pt>
    <dgm:pt modelId="{26271D52-7587-4327-86F1-2F20A06BCCF1}" type="pres">
      <dgm:prSet presAssocID="{CAAFF3D2-39DF-4E1F-B314-F646887141F7}" presName="hierChild2" presStyleCnt="0"/>
      <dgm:spPr/>
    </dgm:pt>
    <dgm:pt modelId="{7FDA4A74-FF44-4163-9861-F0D6AEF6CB12}" type="pres">
      <dgm:prSet presAssocID="{A1510A6F-DF48-472C-B567-5B4FEC90BA6E}" presName="Name10" presStyleLbl="parChTrans1D2" presStyleIdx="0" presStyleCnt="2"/>
      <dgm:spPr/>
    </dgm:pt>
    <dgm:pt modelId="{F49EBFD5-2181-4A0F-895B-9FD452B724F5}" type="pres">
      <dgm:prSet presAssocID="{04D52A03-1185-42B7-935E-02C2A6A49404}" presName="hierRoot2" presStyleCnt="0"/>
      <dgm:spPr/>
    </dgm:pt>
    <dgm:pt modelId="{F8314FCB-2E2B-4F90-91EC-8272FEC5E5F2}" type="pres">
      <dgm:prSet presAssocID="{04D52A03-1185-42B7-935E-02C2A6A49404}" presName="composite2" presStyleCnt="0"/>
      <dgm:spPr/>
    </dgm:pt>
    <dgm:pt modelId="{A6B7BD9B-3549-40F0-8E69-317C268B6539}" type="pres">
      <dgm:prSet presAssocID="{04D52A03-1185-42B7-935E-02C2A6A49404}" presName="background2" presStyleLbl="node2" presStyleIdx="0" presStyleCnt="2"/>
      <dgm:spPr/>
    </dgm:pt>
    <dgm:pt modelId="{4A832535-E681-46DC-96AE-0C644A6B3E6A}" type="pres">
      <dgm:prSet presAssocID="{04D52A03-1185-42B7-935E-02C2A6A49404}" presName="text2" presStyleLbl="fgAcc2" presStyleIdx="0" presStyleCnt="2">
        <dgm:presLayoutVars>
          <dgm:chPref val="3"/>
        </dgm:presLayoutVars>
      </dgm:prSet>
      <dgm:spPr/>
    </dgm:pt>
    <dgm:pt modelId="{ECC96BBA-43DF-4DF6-B5CE-4427F9D8AB27}" type="pres">
      <dgm:prSet presAssocID="{04D52A03-1185-42B7-935E-02C2A6A49404}" presName="hierChild3" presStyleCnt="0"/>
      <dgm:spPr/>
    </dgm:pt>
    <dgm:pt modelId="{9A853C19-2F36-48DC-9AD5-C29D24EE79CA}" type="pres">
      <dgm:prSet presAssocID="{0D44E8E6-923D-4C4A-9AC1-34A0395439F4}" presName="Name17" presStyleLbl="parChTrans1D3" presStyleIdx="0" presStyleCnt="3"/>
      <dgm:spPr/>
    </dgm:pt>
    <dgm:pt modelId="{9AAAA66F-1FA2-4EB7-A48F-D157A153C371}" type="pres">
      <dgm:prSet presAssocID="{7280E5E0-4759-4822-AED0-93829A2B65FF}" presName="hierRoot3" presStyleCnt="0"/>
      <dgm:spPr/>
    </dgm:pt>
    <dgm:pt modelId="{BD8885DC-07AB-449A-A555-6D200173D0D4}" type="pres">
      <dgm:prSet presAssocID="{7280E5E0-4759-4822-AED0-93829A2B65FF}" presName="composite3" presStyleCnt="0"/>
      <dgm:spPr/>
    </dgm:pt>
    <dgm:pt modelId="{F9E0A455-75B2-46E5-966C-290A2AF408A5}" type="pres">
      <dgm:prSet presAssocID="{7280E5E0-4759-4822-AED0-93829A2B65FF}" presName="background3" presStyleLbl="node3" presStyleIdx="0" presStyleCnt="3"/>
      <dgm:spPr/>
    </dgm:pt>
    <dgm:pt modelId="{7A99D060-6C27-46FF-BA19-39995E47FF97}" type="pres">
      <dgm:prSet presAssocID="{7280E5E0-4759-4822-AED0-93829A2B65FF}" presName="text3" presStyleLbl="fgAcc3" presStyleIdx="0" presStyleCnt="3">
        <dgm:presLayoutVars>
          <dgm:chPref val="3"/>
        </dgm:presLayoutVars>
      </dgm:prSet>
      <dgm:spPr/>
    </dgm:pt>
    <dgm:pt modelId="{903B17C3-6FC8-4796-B061-16011894A765}" type="pres">
      <dgm:prSet presAssocID="{7280E5E0-4759-4822-AED0-93829A2B65FF}" presName="hierChild4" presStyleCnt="0"/>
      <dgm:spPr/>
    </dgm:pt>
    <dgm:pt modelId="{3CB8AE80-63F2-47B9-A008-FC68F980D9B6}" type="pres">
      <dgm:prSet presAssocID="{BAE1E4EA-DB00-4622-9D4B-E0A9D2200B1F}" presName="Name17" presStyleLbl="parChTrans1D3" presStyleIdx="1" presStyleCnt="3"/>
      <dgm:spPr/>
    </dgm:pt>
    <dgm:pt modelId="{A0978FE3-9868-4659-B2A4-8773EC4048CE}" type="pres">
      <dgm:prSet presAssocID="{040B96CF-39EC-492C-8B9E-7ADF2F2A2058}" presName="hierRoot3" presStyleCnt="0"/>
      <dgm:spPr/>
    </dgm:pt>
    <dgm:pt modelId="{D7B68271-A6A9-435A-9B46-91AA31279BC2}" type="pres">
      <dgm:prSet presAssocID="{040B96CF-39EC-492C-8B9E-7ADF2F2A2058}" presName="composite3" presStyleCnt="0"/>
      <dgm:spPr/>
    </dgm:pt>
    <dgm:pt modelId="{91DB924C-ECC3-40AC-9844-2FBE2DDDCCED}" type="pres">
      <dgm:prSet presAssocID="{040B96CF-39EC-492C-8B9E-7ADF2F2A2058}" presName="background3" presStyleLbl="node3" presStyleIdx="1" presStyleCnt="3"/>
      <dgm:spPr/>
    </dgm:pt>
    <dgm:pt modelId="{D8EC4239-EA52-4A73-B0C8-91F47006B792}" type="pres">
      <dgm:prSet presAssocID="{040B96CF-39EC-492C-8B9E-7ADF2F2A2058}" presName="text3" presStyleLbl="fgAcc3" presStyleIdx="1" presStyleCnt="3">
        <dgm:presLayoutVars>
          <dgm:chPref val="3"/>
        </dgm:presLayoutVars>
      </dgm:prSet>
      <dgm:spPr/>
    </dgm:pt>
    <dgm:pt modelId="{1E7A3F6B-4F0F-47A7-8F98-420B146A75AB}" type="pres">
      <dgm:prSet presAssocID="{040B96CF-39EC-492C-8B9E-7ADF2F2A2058}" presName="hierChild4" presStyleCnt="0"/>
      <dgm:spPr/>
    </dgm:pt>
    <dgm:pt modelId="{CBACB1B7-3132-4896-B468-0B0FA51922CF}" type="pres">
      <dgm:prSet presAssocID="{2B24CD93-2847-4A42-9CE7-FE93077D0AE9}" presName="Name10" presStyleLbl="parChTrans1D2" presStyleIdx="1" presStyleCnt="2"/>
      <dgm:spPr/>
    </dgm:pt>
    <dgm:pt modelId="{C40C9095-2080-4ABE-9D72-C598EAD20742}" type="pres">
      <dgm:prSet presAssocID="{37BA1902-E61C-4255-9FC3-9DB25BB2542F}" presName="hierRoot2" presStyleCnt="0"/>
      <dgm:spPr/>
    </dgm:pt>
    <dgm:pt modelId="{306BDCA3-ED5B-4011-B8EF-69D53819F4C2}" type="pres">
      <dgm:prSet presAssocID="{37BA1902-E61C-4255-9FC3-9DB25BB2542F}" presName="composite2" presStyleCnt="0"/>
      <dgm:spPr/>
    </dgm:pt>
    <dgm:pt modelId="{668D8AB8-BFA4-4C86-8B06-27DA96E1A677}" type="pres">
      <dgm:prSet presAssocID="{37BA1902-E61C-4255-9FC3-9DB25BB2542F}" presName="background2" presStyleLbl="node2" presStyleIdx="1" presStyleCnt="2"/>
      <dgm:spPr/>
    </dgm:pt>
    <dgm:pt modelId="{C068CA04-BC77-4229-BCA1-D133EFD60DB2}" type="pres">
      <dgm:prSet presAssocID="{37BA1902-E61C-4255-9FC3-9DB25BB2542F}" presName="text2" presStyleLbl="fgAcc2" presStyleIdx="1" presStyleCnt="2">
        <dgm:presLayoutVars>
          <dgm:chPref val="3"/>
        </dgm:presLayoutVars>
      </dgm:prSet>
      <dgm:spPr/>
    </dgm:pt>
    <dgm:pt modelId="{596D5D6C-177B-4449-A28D-D3C71FE427B3}" type="pres">
      <dgm:prSet presAssocID="{37BA1902-E61C-4255-9FC3-9DB25BB2542F}" presName="hierChild3" presStyleCnt="0"/>
      <dgm:spPr/>
    </dgm:pt>
    <dgm:pt modelId="{25A55F1D-3081-4246-985D-B6B13388279D}" type="pres">
      <dgm:prSet presAssocID="{5965A1BE-9494-4E71-BB50-1B7BE5C66BDF}" presName="Name17" presStyleLbl="parChTrans1D3" presStyleIdx="2" presStyleCnt="3"/>
      <dgm:spPr/>
    </dgm:pt>
    <dgm:pt modelId="{82B3488D-92E1-41AD-9E99-6CC97A362C3A}" type="pres">
      <dgm:prSet presAssocID="{4B3B8DA4-6D62-48A7-B19E-0EF47570F643}" presName="hierRoot3" presStyleCnt="0"/>
      <dgm:spPr/>
    </dgm:pt>
    <dgm:pt modelId="{9D893DC5-4EB7-4DA2-86CA-70D1B557F683}" type="pres">
      <dgm:prSet presAssocID="{4B3B8DA4-6D62-48A7-B19E-0EF47570F643}" presName="composite3" presStyleCnt="0"/>
      <dgm:spPr/>
    </dgm:pt>
    <dgm:pt modelId="{86B7327B-AF18-4F40-92BF-DCE338D2DAA7}" type="pres">
      <dgm:prSet presAssocID="{4B3B8DA4-6D62-48A7-B19E-0EF47570F643}" presName="background3" presStyleLbl="node3" presStyleIdx="2" presStyleCnt="3"/>
      <dgm:spPr/>
    </dgm:pt>
    <dgm:pt modelId="{AFAB5401-8B48-4010-A5EF-C383523B9CB6}" type="pres">
      <dgm:prSet presAssocID="{4B3B8DA4-6D62-48A7-B19E-0EF47570F643}" presName="text3" presStyleLbl="fgAcc3" presStyleIdx="2" presStyleCnt="3">
        <dgm:presLayoutVars>
          <dgm:chPref val="3"/>
        </dgm:presLayoutVars>
      </dgm:prSet>
      <dgm:spPr/>
    </dgm:pt>
    <dgm:pt modelId="{FB59FAEE-BE21-49FB-96DF-A734D149DA3E}" type="pres">
      <dgm:prSet presAssocID="{4B3B8DA4-6D62-48A7-B19E-0EF47570F643}" presName="hierChild4" presStyleCnt="0"/>
      <dgm:spPr/>
    </dgm:pt>
  </dgm:ptLst>
  <dgm:cxnLst>
    <dgm:cxn modelId="{8FB5BD11-1F74-4A8A-8F4D-EFB283771EF2}" type="presOf" srcId="{0D44E8E6-923D-4C4A-9AC1-34A0395439F4}" destId="{9A853C19-2F36-48DC-9AD5-C29D24EE79CA}" srcOrd="0" destOrd="0" presId="urn:microsoft.com/office/officeart/2005/8/layout/hierarchy1"/>
    <dgm:cxn modelId="{B8063212-969E-4D72-B314-F42723CA6943}" type="presOf" srcId="{7280E5E0-4759-4822-AED0-93829A2B65FF}" destId="{7A99D060-6C27-46FF-BA19-39995E47FF97}" srcOrd="0" destOrd="0" presId="urn:microsoft.com/office/officeart/2005/8/layout/hierarchy1"/>
    <dgm:cxn modelId="{03E55812-6C28-458C-8DF3-D61A9FF5B801}" type="presOf" srcId="{5FAE6BD3-4718-4EF5-80C5-8AF31B22B2ED}" destId="{4553FB17-EFE5-4416-9270-52AA809BCF56}" srcOrd="0" destOrd="0" presId="urn:microsoft.com/office/officeart/2005/8/layout/hierarchy1"/>
    <dgm:cxn modelId="{29338F25-E130-4834-96C7-6AD4359361C7}" type="presOf" srcId="{1A40F51D-3A8F-4161-AEC9-0EC8983F9AED}" destId="{B273B827-069D-41AE-9EA6-9C32928AEDE1}" srcOrd="0" destOrd="0" presId="urn:microsoft.com/office/officeart/2005/8/layout/hierarchy1"/>
    <dgm:cxn modelId="{82EBE626-0FD6-4C5E-8A0D-EA34E6D7685B}" type="presOf" srcId="{C63EA967-5FA2-41DB-A094-41F7DB50B87B}" destId="{3F9DA61D-D33B-42B3-B7EF-3417BB7B6D4A}" srcOrd="0" destOrd="0" presId="urn:microsoft.com/office/officeart/2005/8/layout/hierarchy1"/>
    <dgm:cxn modelId="{E8004130-3097-421A-83FF-874DFF6D21B4}" type="presOf" srcId="{37BA1902-E61C-4255-9FC3-9DB25BB2542F}" destId="{C068CA04-BC77-4229-BCA1-D133EFD60DB2}" srcOrd="0" destOrd="0" presId="urn:microsoft.com/office/officeart/2005/8/layout/hierarchy1"/>
    <dgm:cxn modelId="{C02A2A37-6A88-4C59-B38A-9A12C455D6C2}" srcId="{CAAFF3D2-39DF-4E1F-B314-F646887141F7}" destId="{37BA1902-E61C-4255-9FC3-9DB25BB2542F}" srcOrd="1" destOrd="0" parTransId="{2B24CD93-2847-4A42-9CE7-FE93077D0AE9}" sibTransId="{FFBBBC26-A82C-4837-964D-E5AD0301EA6E}"/>
    <dgm:cxn modelId="{071A9537-2CC2-4693-BA9D-3FFC7403EA69}" srcId="{CAAFF3D2-39DF-4E1F-B314-F646887141F7}" destId="{04D52A03-1185-42B7-935E-02C2A6A49404}" srcOrd="0" destOrd="0" parTransId="{A1510A6F-DF48-472C-B567-5B4FEC90BA6E}" sibTransId="{531D5FC0-7736-4C42-A65E-DCD7B94D7942}"/>
    <dgm:cxn modelId="{1999033E-10C7-4DE5-9518-B07F0A61216D}" srcId="{5FAE6BD3-4718-4EF5-80C5-8AF31B22B2ED}" destId="{6F449A70-3BFD-4AE1-B506-FF09617C7DCF}" srcOrd="0" destOrd="0" parTransId="{E0D0FEA3-D8A9-4ACF-8EF2-9331AC1449A4}" sibTransId="{FF068C11-E52A-4D6F-B0E6-4BFA8C831EE2}"/>
    <dgm:cxn modelId="{FE9AD667-EF93-486C-AF24-D429F02A879B}" type="presOf" srcId="{4B3B8DA4-6D62-48A7-B19E-0EF47570F643}" destId="{AFAB5401-8B48-4010-A5EF-C383523B9CB6}" srcOrd="0" destOrd="0" presId="urn:microsoft.com/office/officeart/2005/8/layout/hierarchy1"/>
    <dgm:cxn modelId="{34209D4A-6472-4C41-8DEB-E7D02F968750}" type="presOf" srcId="{040B96CF-39EC-492C-8B9E-7ADF2F2A2058}" destId="{D8EC4239-EA52-4A73-B0C8-91F47006B792}" srcOrd="0" destOrd="0" presId="urn:microsoft.com/office/officeart/2005/8/layout/hierarchy1"/>
    <dgm:cxn modelId="{5015C472-D456-46F9-B919-068493759708}" srcId="{04D52A03-1185-42B7-935E-02C2A6A49404}" destId="{040B96CF-39EC-492C-8B9E-7ADF2F2A2058}" srcOrd="1" destOrd="0" parTransId="{BAE1E4EA-DB00-4622-9D4B-E0A9D2200B1F}" sibTransId="{6FD540CB-6A89-440C-8F66-8E43F93CFA85}"/>
    <dgm:cxn modelId="{503DED74-4577-4DCC-BE6C-1AA45023191C}" type="presOf" srcId="{5965A1BE-9494-4E71-BB50-1B7BE5C66BDF}" destId="{25A55F1D-3081-4246-985D-B6B13388279D}" srcOrd="0" destOrd="0" presId="urn:microsoft.com/office/officeart/2005/8/layout/hierarchy1"/>
    <dgm:cxn modelId="{B5990455-E3ED-4AAC-A462-231EAAD153D5}" srcId="{5FAE6BD3-4718-4EF5-80C5-8AF31B22B2ED}" destId="{1A40F51D-3A8F-4161-AEC9-0EC8983F9AED}" srcOrd="2" destOrd="0" parTransId="{719393F9-8D64-4EDD-A2E2-1689E8FDA0DB}" sibTransId="{0212C584-E47F-4D93-A575-2CF0B6C30D6C}"/>
    <dgm:cxn modelId="{7D84E156-C3F5-4CF5-BC2A-DA3DC794E278}" type="presOf" srcId="{2B24CD93-2847-4A42-9CE7-FE93077D0AE9}" destId="{CBACB1B7-3132-4896-B468-0B0FA51922CF}" srcOrd="0" destOrd="0" presId="urn:microsoft.com/office/officeart/2005/8/layout/hierarchy1"/>
    <dgm:cxn modelId="{4977BB8C-B731-498C-884F-86E442428BFC}" type="presOf" srcId="{A1510A6F-DF48-472C-B567-5B4FEC90BA6E}" destId="{7FDA4A74-FF44-4163-9861-F0D6AEF6CB12}" srcOrd="0" destOrd="0" presId="urn:microsoft.com/office/officeart/2005/8/layout/hierarchy1"/>
    <dgm:cxn modelId="{1A023BA6-1E17-473F-BED3-FE5AB8D7E50D}" type="presOf" srcId="{6F449A70-3BFD-4AE1-B506-FF09617C7DCF}" destId="{3C9C7894-EBFC-48D0-8E06-2BFB9BBAB222}" srcOrd="0" destOrd="0" presId="urn:microsoft.com/office/officeart/2005/8/layout/hierarchy1"/>
    <dgm:cxn modelId="{DF8651AF-9ADA-49C4-A2D7-8B932145C843}" type="presOf" srcId="{04D52A03-1185-42B7-935E-02C2A6A49404}" destId="{4A832535-E681-46DC-96AE-0C644A6B3E6A}" srcOrd="0" destOrd="0" presId="urn:microsoft.com/office/officeart/2005/8/layout/hierarchy1"/>
    <dgm:cxn modelId="{5E525FB0-8DA7-47DA-A121-D41BB0C57FA4}" srcId="{04D52A03-1185-42B7-935E-02C2A6A49404}" destId="{7280E5E0-4759-4822-AED0-93829A2B65FF}" srcOrd="0" destOrd="0" parTransId="{0D44E8E6-923D-4C4A-9AC1-34A0395439F4}" sibTransId="{B0087493-2625-400B-8DB2-4025F561DF3E}"/>
    <dgm:cxn modelId="{C42363CE-389D-44D5-9077-A6E9512005E8}" srcId="{5FAE6BD3-4718-4EF5-80C5-8AF31B22B2ED}" destId="{C63EA967-5FA2-41DB-A094-41F7DB50B87B}" srcOrd="1" destOrd="0" parTransId="{DD65A1CA-CE73-434E-9313-A00DF97D011E}" sibTransId="{E2CE9D1C-80D1-4BA0-A0C9-ECE122DDB925}"/>
    <dgm:cxn modelId="{480C4DDC-993E-4706-954C-B621CE33136C}" srcId="{37BA1902-E61C-4255-9FC3-9DB25BB2542F}" destId="{4B3B8DA4-6D62-48A7-B19E-0EF47570F643}" srcOrd="0" destOrd="0" parTransId="{5965A1BE-9494-4E71-BB50-1B7BE5C66BDF}" sibTransId="{AC583E6A-019F-411E-90B7-2D9AA48DDE88}"/>
    <dgm:cxn modelId="{F237D6DE-0FC6-4952-B057-9375AEAB39F3}" type="presOf" srcId="{CAAFF3D2-39DF-4E1F-B314-F646887141F7}" destId="{8FB0995D-9DF9-4E2A-B116-2D0125BDFE66}" srcOrd="0" destOrd="0" presId="urn:microsoft.com/office/officeart/2005/8/layout/hierarchy1"/>
    <dgm:cxn modelId="{004294DF-2E91-4E5E-9E00-064C93DFDB43}" type="presOf" srcId="{BAE1E4EA-DB00-4622-9D4B-E0A9D2200B1F}" destId="{3CB8AE80-63F2-47B9-A008-FC68F980D9B6}" srcOrd="0" destOrd="0" presId="urn:microsoft.com/office/officeart/2005/8/layout/hierarchy1"/>
    <dgm:cxn modelId="{4FC672E7-E690-4B5B-A11E-8472A32D6806}" srcId="{5FAE6BD3-4718-4EF5-80C5-8AF31B22B2ED}" destId="{CAAFF3D2-39DF-4E1F-B314-F646887141F7}" srcOrd="3" destOrd="0" parTransId="{934DA106-E5BC-4080-953E-4D404F799D57}" sibTransId="{1B1EEA59-38A8-4058-B60F-85CD0218C2AD}"/>
    <dgm:cxn modelId="{55CB91DE-ED0E-4F02-A93E-E528272F2D4A}" type="presParOf" srcId="{4553FB17-EFE5-4416-9270-52AA809BCF56}" destId="{4F753F7E-93FA-4B6C-B01A-8DF3DDCB2819}" srcOrd="0" destOrd="0" presId="urn:microsoft.com/office/officeart/2005/8/layout/hierarchy1"/>
    <dgm:cxn modelId="{E14EA1BA-A957-4A13-9631-DA850043DF0C}" type="presParOf" srcId="{4F753F7E-93FA-4B6C-B01A-8DF3DDCB2819}" destId="{AD678C4D-F336-4B05-AF2E-221169977454}" srcOrd="0" destOrd="0" presId="urn:microsoft.com/office/officeart/2005/8/layout/hierarchy1"/>
    <dgm:cxn modelId="{F8FB32E0-3921-411C-8845-226954BFA0D5}" type="presParOf" srcId="{AD678C4D-F336-4B05-AF2E-221169977454}" destId="{842B405B-379C-488B-A14C-D24076C28FCA}" srcOrd="0" destOrd="0" presId="urn:microsoft.com/office/officeart/2005/8/layout/hierarchy1"/>
    <dgm:cxn modelId="{7A395F27-31E6-4CB8-ADF1-B0A9DDE0B0BE}" type="presParOf" srcId="{AD678C4D-F336-4B05-AF2E-221169977454}" destId="{3C9C7894-EBFC-48D0-8E06-2BFB9BBAB222}" srcOrd="1" destOrd="0" presId="urn:microsoft.com/office/officeart/2005/8/layout/hierarchy1"/>
    <dgm:cxn modelId="{7237EA71-5CBB-4B9B-813F-0DE9F9053F60}" type="presParOf" srcId="{4F753F7E-93FA-4B6C-B01A-8DF3DDCB2819}" destId="{406667DB-CDF2-4936-99E5-C4A214685DD0}" srcOrd="1" destOrd="0" presId="urn:microsoft.com/office/officeart/2005/8/layout/hierarchy1"/>
    <dgm:cxn modelId="{5971D75E-5D6C-46F5-BF88-098D70A60D60}" type="presParOf" srcId="{4553FB17-EFE5-4416-9270-52AA809BCF56}" destId="{2D89AB0F-8308-4599-8FC4-FBC5F7FFFDAE}" srcOrd="1" destOrd="0" presId="urn:microsoft.com/office/officeart/2005/8/layout/hierarchy1"/>
    <dgm:cxn modelId="{115E742C-C972-4C98-BF70-6D3505D8D351}" type="presParOf" srcId="{2D89AB0F-8308-4599-8FC4-FBC5F7FFFDAE}" destId="{16AC6BF9-4C81-4B2D-AF70-57E8EF742936}" srcOrd="0" destOrd="0" presId="urn:microsoft.com/office/officeart/2005/8/layout/hierarchy1"/>
    <dgm:cxn modelId="{A435DF31-0B17-4236-B31A-79CF7A3D5720}" type="presParOf" srcId="{16AC6BF9-4C81-4B2D-AF70-57E8EF742936}" destId="{A337EDB9-34CD-435B-9326-E39D9FDCB78F}" srcOrd="0" destOrd="0" presId="urn:microsoft.com/office/officeart/2005/8/layout/hierarchy1"/>
    <dgm:cxn modelId="{BB243B9D-F8A4-48BC-8CCD-4CF364B32D55}" type="presParOf" srcId="{16AC6BF9-4C81-4B2D-AF70-57E8EF742936}" destId="{3F9DA61D-D33B-42B3-B7EF-3417BB7B6D4A}" srcOrd="1" destOrd="0" presId="urn:microsoft.com/office/officeart/2005/8/layout/hierarchy1"/>
    <dgm:cxn modelId="{CAC32923-53BC-443D-9C74-0062D87DFBB6}" type="presParOf" srcId="{2D89AB0F-8308-4599-8FC4-FBC5F7FFFDAE}" destId="{3B1AA33A-5E2F-4031-ADA4-CFDB73FE0929}" srcOrd="1" destOrd="0" presId="urn:microsoft.com/office/officeart/2005/8/layout/hierarchy1"/>
    <dgm:cxn modelId="{A46B8F6C-6775-45D6-8E23-921AAB9CA3ED}" type="presParOf" srcId="{4553FB17-EFE5-4416-9270-52AA809BCF56}" destId="{27CE4D14-427C-4FD3-A905-74C6F90D4514}" srcOrd="2" destOrd="0" presId="urn:microsoft.com/office/officeart/2005/8/layout/hierarchy1"/>
    <dgm:cxn modelId="{6D9152FB-B21E-43F2-8287-CAF7E83C44C7}" type="presParOf" srcId="{27CE4D14-427C-4FD3-A905-74C6F90D4514}" destId="{282670D6-8809-428A-BF17-66070A830797}" srcOrd="0" destOrd="0" presId="urn:microsoft.com/office/officeart/2005/8/layout/hierarchy1"/>
    <dgm:cxn modelId="{9BCE6312-75EF-41EA-A50C-BD8F27238E8A}" type="presParOf" srcId="{282670D6-8809-428A-BF17-66070A830797}" destId="{9982C415-B04D-4097-88E4-CFC13F0A2DCE}" srcOrd="0" destOrd="0" presId="urn:microsoft.com/office/officeart/2005/8/layout/hierarchy1"/>
    <dgm:cxn modelId="{1C42738D-6763-4318-8032-4A86E025092E}" type="presParOf" srcId="{282670D6-8809-428A-BF17-66070A830797}" destId="{B273B827-069D-41AE-9EA6-9C32928AEDE1}" srcOrd="1" destOrd="0" presId="urn:microsoft.com/office/officeart/2005/8/layout/hierarchy1"/>
    <dgm:cxn modelId="{4305E058-D4ED-4FE2-9D32-0AEAAB6C5F46}" type="presParOf" srcId="{27CE4D14-427C-4FD3-A905-74C6F90D4514}" destId="{7C4DA186-E383-4F7D-93F8-221F736F4613}" srcOrd="1" destOrd="0" presId="urn:microsoft.com/office/officeart/2005/8/layout/hierarchy1"/>
    <dgm:cxn modelId="{2F1A8698-A58A-4731-AEF4-4D3A465FF2D9}" type="presParOf" srcId="{4553FB17-EFE5-4416-9270-52AA809BCF56}" destId="{78A497F6-97EC-4D9C-8C1E-3D5D23486814}" srcOrd="3" destOrd="0" presId="urn:microsoft.com/office/officeart/2005/8/layout/hierarchy1"/>
    <dgm:cxn modelId="{9EDD054D-8A7E-450B-A201-078BE3C6CB20}" type="presParOf" srcId="{78A497F6-97EC-4D9C-8C1E-3D5D23486814}" destId="{C62EE608-08A7-4DBE-A88D-3D71C29AE3CC}" srcOrd="0" destOrd="0" presId="urn:microsoft.com/office/officeart/2005/8/layout/hierarchy1"/>
    <dgm:cxn modelId="{1256FE3D-285D-45E4-BC19-FC2C08DE11A6}" type="presParOf" srcId="{C62EE608-08A7-4DBE-A88D-3D71C29AE3CC}" destId="{3AE895E5-2116-4145-8281-05930E9F0B13}" srcOrd="0" destOrd="0" presId="urn:microsoft.com/office/officeart/2005/8/layout/hierarchy1"/>
    <dgm:cxn modelId="{E070CE94-62B8-4B24-8705-4C62BD3AB2B3}" type="presParOf" srcId="{C62EE608-08A7-4DBE-A88D-3D71C29AE3CC}" destId="{8FB0995D-9DF9-4E2A-B116-2D0125BDFE66}" srcOrd="1" destOrd="0" presId="urn:microsoft.com/office/officeart/2005/8/layout/hierarchy1"/>
    <dgm:cxn modelId="{728602A8-78AD-42EE-B8DD-EB307495D663}" type="presParOf" srcId="{78A497F6-97EC-4D9C-8C1E-3D5D23486814}" destId="{26271D52-7587-4327-86F1-2F20A06BCCF1}" srcOrd="1" destOrd="0" presId="urn:microsoft.com/office/officeart/2005/8/layout/hierarchy1"/>
    <dgm:cxn modelId="{290B113E-32ED-45D2-AE3E-230600CA9EE2}" type="presParOf" srcId="{26271D52-7587-4327-86F1-2F20A06BCCF1}" destId="{7FDA4A74-FF44-4163-9861-F0D6AEF6CB12}" srcOrd="0" destOrd="0" presId="urn:microsoft.com/office/officeart/2005/8/layout/hierarchy1"/>
    <dgm:cxn modelId="{687821F3-B8DB-4815-9349-90F2A4FE6A69}" type="presParOf" srcId="{26271D52-7587-4327-86F1-2F20A06BCCF1}" destId="{F49EBFD5-2181-4A0F-895B-9FD452B724F5}" srcOrd="1" destOrd="0" presId="urn:microsoft.com/office/officeart/2005/8/layout/hierarchy1"/>
    <dgm:cxn modelId="{A107395A-546D-48BC-9141-5AECECE7563C}" type="presParOf" srcId="{F49EBFD5-2181-4A0F-895B-9FD452B724F5}" destId="{F8314FCB-2E2B-4F90-91EC-8272FEC5E5F2}" srcOrd="0" destOrd="0" presId="urn:microsoft.com/office/officeart/2005/8/layout/hierarchy1"/>
    <dgm:cxn modelId="{E65CA556-CAD3-450A-BB6C-C1856365EB62}" type="presParOf" srcId="{F8314FCB-2E2B-4F90-91EC-8272FEC5E5F2}" destId="{A6B7BD9B-3549-40F0-8E69-317C268B6539}" srcOrd="0" destOrd="0" presId="urn:microsoft.com/office/officeart/2005/8/layout/hierarchy1"/>
    <dgm:cxn modelId="{20202973-783F-49D7-BF3F-66812DE2E77E}" type="presParOf" srcId="{F8314FCB-2E2B-4F90-91EC-8272FEC5E5F2}" destId="{4A832535-E681-46DC-96AE-0C644A6B3E6A}" srcOrd="1" destOrd="0" presId="urn:microsoft.com/office/officeart/2005/8/layout/hierarchy1"/>
    <dgm:cxn modelId="{E66DB594-30A1-4ABA-96CD-13181F0451F1}" type="presParOf" srcId="{F49EBFD5-2181-4A0F-895B-9FD452B724F5}" destId="{ECC96BBA-43DF-4DF6-B5CE-4427F9D8AB27}" srcOrd="1" destOrd="0" presId="urn:microsoft.com/office/officeart/2005/8/layout/hierarchy1"/>
    <dgm:cxn modelId="{A43355F3-FDC4-4F7F-A0EB-0819A8692B94}" type="presParOf" srcId="{ECC96BBA-43DF-4DF6-B5CE-4427F9D8AB27}" destId="{9A853C19-2F36-48DC-9AD5-C29D24EE79CA}" srcOrd="0" destOrd="0" presId="urn:microsoft.com/office/officeart/2005/8/layout/hierarchy1"/>
    <dgm:cxn modelId="{F8651307-16B1-459C-9C21-132521E4BF98}" type="presParOf" srcId="{ECC96BBA-43DF-4DF6-B5CE-4427F9D8AB27}" destId="{9AAAA66F-1FA2-4EB7-A48F-D157A153C371}" srcOrd="1" destOrd="0" presId="urn:microsoft.com/office/officeart/2005/8/layout/hierarchy1"/>
    <dgm:cxn modelId="{DA42DC2F-BDE6-47C6-8A95-28DD40854030}" type="presParOf" srcId="{9AAAA66F-1FA2-4EB7-A48F-D157A153C371}" destId="{BD8885DC-07AB-449A-A555-6D200173D0D4}" srcOrd="0" destOrd="0" presId="urn:microsoft.com/office/officeart/2005/8/layout/hierarchy1"/>
    <dgm:cxn modelId="{B2CC3F89-F9F6-4ED5-8D3F-BA690BD8C01C}" type="presParOf" srcId="{BD8885DC-07AB-449A-A555-6D200173D0D4}" destId="{F9E0A455-75B2-46E5-966C-290A2AF408A5}" srcOrd="0" destOrd="0" presId="urn:microsoft.com/office/officeart/2005/8/layout/hierarchy1"/>
    <dgm:cxn modelId="{F42EFF8C-BA53-427C-A579-532160829739}" type="presParOf" srcId="{BD8885DC-07AB-449A-A555-6D200173D0D4}" destId="{7A99D060-6C27-46FF-BA19-39995E47FF97}" srcOrd="1" destOrd="0" presId="urn:microsoft.com/office/officeart/2005/8/layout/hierarchy1"/>
    <dgm:cxn modelId="{E521993D-01FF-4F6E-AE36-A95D732417B9}" type="presParOf" srcId="{9AAAA66F-1FA2-4EB7-A48F-D157A153C371}" destId="{903B17C3-6FC8-4796-B061-16011894A765}" srcOrd="1" destOrd="0" presId="urn:microsoft.com/office/officeart/2005/8/layout/hierarchy1"/>
    <dgm:cxn modelId="{4C8AE364-4A48-4EAE-96BA-4E104F0E518D}" type="presParOf" srcId="{ECC96BBA-43DF-4DF6-B5CE-4427F9D8AB27}" destId="{3CB8AE80-63F2-47B9-A008-FC68F980D9B6}" srcOrd="2" destOrd="0" presId="urn:microsoft.com/office/officeart/2005/8/layout/hierarchy1"/>
    <dgm:cxn modelId="{518AAF0C-6115-4FE8-BB30-8D8409723CD7}" type="presParOf" srcId="{ECC96BBA-43DF-4DF6-B5CE-4427F9D8AB27}" destId="{A0978FE3-9868-4659-B2A4-8773EC4048CE}" srcOrd="3" destOrd="0" presId="urn:microsoft.com/office/officeart/2005/8/layout/hierarchy1"/>
    <dgm:cxn modelId="{8F4D2355-90CF-4B37-8AE8-36D2B1A6EC19}" type="presParOf" srcId="{A0978FE3-9868-4659-B2A4-8773EC4048CE}" destId="{D7B68271-A6A9-435A-9B46-91AA31279BC2}" srcOrd="0" destOrd="0" presId="urn:microsoft.com/office/officeart/2005/8/layout/hierarchy1"/>
    <dgm:cxn modelId="{F8BFF9B8-9832-46C3-8EF9-585ED2D029D6}" type="presParOf" srcId="{D7B68271-A6A9-435A-9B46-91AA31279BC2}" destId="{91DB924C-ECC3-40AC-9844-2FBE2DDDCCED}" srcOrd="0" destOrd="0" presId="urn:microsoft.com/office/officeart/2005/8/layout/hierarchy1"/>
    <dgm:cxn modelId="{8A699A5F-0039-485E-9010-5EB724BAC204}" type="presParOf" srcId="{D7B68271-A6A9-435A-9B46-91AA31279BC2}" destId="{D8EC4239-EA52-4A73-B0C8-91F47006B792}" srcOrd="1" destOrd="0" presId="urn:microsoft.com/office/officeart/2005/8/layout/hierarchy1"/>
    <dgm:cxn modelId="{902758AD-EBEA-4E5F-BAAD-7E7455C97D06}" type="presParOf" srcId="{A0978FE3-9868-4659-B2A4-8773EC4048CE}" destId="{1E7A3F6B-4F0F-47A7-8F98-420B146A75AB}" srcOrd="1" destOrd="0" presId="urn:microsoft.com/office/officeart/2005/8/layout/hierarchy1"/>
    <dgm:cxn modelId="{6DAA4F3C-0375-4A8C-B99E-4AB721A9D5EB}" type="presParOf" srcId="{26271D52-7587-4327-86F1-2F20A06BCCF1}" destId="{CBACB1B7-3132-4896-B468-0B0FA51922CF}" srcOrd="2" destOrd="0" presId="urn:microsoft.com/office/officeart/2005/8/layout/hierarchy1"/>
    <dgm:cxn modelId="{8470D491-E9D0-4670-9532-551D6429E1B4}" type="presParOf" srcId="{26271D52-7587-4327-86F1-2F20A06BCCF1}" destId="{C40C9095-2080-4ABE-9D72-C598EAD20742}" srcOrd="3" destOrd="0" presId="urn:microsoft.com/office/officeart/2005/8/layout/hierarchy1"/>
    <dgm:cxn modelId="{460B6AC1-8345-44B0-9A58-E8CFC41236C9}" type="presParOf" srcId="{C40C9095-2080-4ABE-9D72-C598EAD20742}" destId="{306BDCA3-ED5B-4011-B8EF-69D53819F4C2}" srcOrd="0" destOrd="0" presId="urn:microsoft.com/office/officeart/2005/8/layout/hierarchy1"/>
    <dgm:cxn modelId="{58052BA2-D09B-4A50-BD5D-3F2A011A3F7C}" type="presParOf" srcId="{306BDCA3-ED5B-4011-B8EF-69D53819F4C2}" destId="{668D8AB8-BFA4-4C86-8B06-27DA96E1A677}" srcOrd="0" destOrd="0" presId="urn:microsoft.com/office/officeart/2005/8/layout/hierarchy1"/>
    <dgm:cxn modelId="{22989429-BD26-4F82-9D60-7D0EBBE9C0D3}" type="presParOf" srcId="{306BDCA3-ED5B-4011-B8EF-69D53819F4C2}" destId="{C068CA04-BC77-4229-BCA1-D133EFD60DB2}" srcOrd="1" destOrd="0" presId="urn:microsoft.com/office/officeart/2005/8/layout/hierarchy1"/>
    <dgm:cxn modelId="{5985EC9F-B2D6-4B48-A1AA-8A35BFEB0525}" type="presParOf" srcId="{C40C9095-2080-4ABE-9D72-C598EAD20742}" destId="{596D5D6C-177B-4449-A28D-D3C71FE427B3}" srcOrd="1" destOrd="0" presId="urn:microsoft.com/office/officeart/2005/8/layout/hierarchy1"/>
    <dgm:cxn modelId="{50B4F560-8D40-4CF0-A151-6D56825E9CF7}" type="presParOf" srcId="{596D5D6C-177B-4449-A28D-D3C71FE427B3}" destId="{25A55F1D-3081-4246-985D-B6B13388279D}" srcOrd="0" destOrd="0" presId="urn:microsoft.com/office/officeart/2005/8/layout/hierarchy1"/>
    <dgm:cxn modelId="{F958768A-119B-4DFD-BA34-D8D50988B647}" type="presParOf" srcId="{596D5D6C-177B-4449-A28D-D3C71FE427B3}" destId="{82B3488D-92E1-41AD-9E99-6CC97A362C3A}" srcOrd="1" destOrd="0" presId="urn:microsoft.com/office/officeart/2005/8/layout/hierarchy1"/>
    <dgm:cxn modelId="{9B9EA80B-4CF6-4BB4-952A-9D0DBF556762}" type="presParOf" srcId="{82B3488D-92E1-41AD-9E99-6CC97A362C3A}" destId="{9D893DC5-4EB7-4DA2-86CA-70D1B557F683}" srcOrd="0" destOrd="0" presId="urn:microsoft.com/office/officeart/2005/8/layout/hierarchy1"/>
    <dgm:cxn modelId="{38E116A1-64DD-459A-B3B9-5AB9F40330F7}" type="presParOf" srcId="{9D893DC5-4EB7-4DA2-86CA-70D1B557F683}" destId="{86B7327B-AF18-4F40-92BF-DCE338D2DAA7}" srcOrd="0" destOrd="0" presId="urn:microsoft.com/office/officeart/2005/8/layout/hierarchy1"/>
    <dgm:cxn modelId="{FC80B6EC-74A2-4DE9-B029-371C1875CE22}" type="presParOf" srcId="{9D893DC5-4EB7-4DA2-86CA-70D1B557F683}" destId="{AFAB5401-8B48-4010-A5EF-C383523B9CB6}" srcOrd="1" destOrd="0" presId="urn:microsoft.com/office/officeart/2005/8/layout/hierarchy1"/>
    <dgm:cxn modelId="{AC733E5D-0904-429C-82D6-6DA8165E700C}" type="presParOf" srcId="{82B3488D-92E1-41AD-9E99-6CC97A362C3A}" destId="{FB59FAEE-BE21-49FB-96DF-A734D149DA3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2460E8-6230-4592-9FC0-8B88AA0C8216}">
      <dsp:nvSpPr>
        <dsp:cNvPr id="0" name=""/>
        <dsp:cNvSpPr/>
      </dsp:nvSpPr>
      <dsp:spPr>
        <a:xfrm>
          <a:off x="4763452" y="1768920"/>
          <a:ext cx="3740467" cy="5933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4367"/>
              </a:lnTo>
              <a:lnTo>
                <a:pt x="3740467" y="404367"/>
              </a:lnTo>
              <a:lnTo>
                <a:pt x="3740467" y="59337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CA582A-877B-4EA2-9414-F58F39DE7B95}">
      <dsp:nvSpPr>
        <dsp:cNvPr id="0" name=""/>
        <dsp:cNvSpPr/>
      </dsp:nvSpPr>
      <dsp:spPr>
        <a:xfrm>
          <a:off x="4763452" y="1768920"/>
          <a:ext cx="1246822" cy="5933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4367"/>
              </a:lnTo>
              <a:lnTo>
                <a:pt x="1246822" y="404367"/>
              </a:lnTo>
              <a:lnTo>
                <a:pt x="1246822" y="59337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644E9A-508F-4AF5-8E00-717B1EE34FEC}">
      <dsp:nvSpPr>
        <dsp:cNvPr id="0" name=""/>
        <dsp:cNvSpPr/>
      </dsp:nvSpPr>
      <dsp:spPr>
        <a:xfrm>
          <a:off x="3516629" y="1768920"/>
          <a:ext cx="1246822" cy="593374"/>
        </a:xfrm>
        <a:custGeom>
          <a:avLst/>
          <a:gdLst/>
          <a:ahLst/>
          <a:cxnLst/>
          <a:rect l="0" t="0" r="0" b="0"/>
          <a:pathLst>
            <a:path>
              <a:moveTo>
                <a:pt x="1246822" y="0"/>
              </a:moveTo>
              <a:lnTo>
                <a:pt x="1246822" y="404367"/>
              </a:lnTo>
              <a:lnTo>
                <a:pt x="0" y="404367"/>
              </a:lnTo>
              <a:lnTo>
                <a:pt x="0" y="59337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B11BFB-45FB-4799-A58B-E0980F6019E0}">
      <dsp:nvSpPr>
        <dsp:cNvPr id="0" name=""/>
        <dsp:cNvSpPr/>
      </dsp:nvSpPr>
      <dsp:spPr>
        <a:xfrm>
          <a:off x="1022984" y="1768920"/>
          <a:ext cx="3740467" cy="593374"/>
        </a:xfrm>
        <a:custGeom>
          <a:avLst/>
          <a:gdLst/>
          <a:ahLst/>
          <a:cxnLst/>
          <a:rect l="0" t="0" r="0" b="0"/>
          <a:pathLst>
            <a:path>
              <a:moveTo>
                <a:pt x="3740467" y="0"/>
              </a:moveTo>
              <a:lnTo>
                <a:pt x="3740467" y="404367"/>
              </a:lnTo>
              <a:lnTo>
                <a:pt x="0" y="404367"/>
              </a:lnTo>
              <a:lnTo>
                <a:pt x="0" y="59337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CF9E44-C72A-439A-BB44-37D4AA7EEC08}">
      <dsp:nvSpPr>
        <dsp:cNvPr id="0" name=""/>
        <dsp:cNvSpPr/>
      </dsp:nvSpPr>
      <dsp:spPr>
        <a:xfrm>
          <a:off x="3743325" y="473358"/>
          <a:ext cx="2040254" cy="1295561"/>
        </a:xfrm>
        <a:prstGeom prst="roundRect">
          <a:avLst>
            <a:gd name="adj" fmla="val 10000"/>
          </a:avLst>
        </a:prstGeom>
        <a:solidFill>
          <a:srgbClr val="75324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BF3B7A-5EF9-4451-A9B3-4654E414B84B}">
      <dsp:nvSpPr>
        <dsp:cNvPr id="0" name=""/>
        <dsp:cNvSpPr/>
      </dsp:nvSpPr>
      <dsp:spPr>
        <a:xfrm>
          <a:off x="3970020" y="688718"/>
          <a:ext cx="2040254" cy="129556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bg1"/>
              </a:solidFill>
              <a:latin typeface="Calibri"/>
              <a:ea typeface="Calibri"/>
              <a:cs typeface="Calibri"/>
            </a:rPr>
            <a:t>Underwater Tracking System</a:t>
          </a:r>
        </a:p>
      </dsp:txBody>
      <dsp:txXfrm>
        <a:off x="4007966" y="726664"/>
        <a:ext cx="1964362" cy="1219669"/>
      </dsp:txXfrm>
    </dsp:sp>
    <dsp:sp modelId="{60FB13C7-9330-4F58-B8EE-F1A85F9F4561}">
      <dsp:nvSpPr>
        <dsp:cNvPr id="0" name=""/>
        <dsp:cNvSpPr/>
      </dsp:nvSpPr>
      <dsp:spPr>
        <a:xfrm>
          <a:off x="2857" y="2362294"/>
          <a:ext cx="2040254" cy="129556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741ACE-7159-4DE8-AF7D-8B0D76EF4CB9}">
      <dsp:nvSpPr>
        <dsp:cNvPr id="0" name=""/>
        <dsp:cNvSpPr/>
      </dsp:nvSpPr>
      <dsp:spPr>
        <a:xfrm>
          <a:off x="229552" y="2577654"/>
          <a:ext cx="2040254" cy="129556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bg1"/>
              </a:solidFill>
              <a:latin typeface="Calibri"/>
              <a:ea typeface="Calibri"/>
              <a:cs typeface="Calibri"/>
            </a:rPr>
            <a:t>Sensor</a:t>
          </a:r>
        </a:p>
      </dsp:txBody>
      <dsp:txXfrm>
        <a:off x="267498" y="2615600"/>
        <a:ext cx="1964362" cy="1219669"/>
      </dsp:txXfrm>
    </dsp:sp>
    <dsp:sp modelId="{3F6201C8-3F4A-4394-BE73-3E54CD8B5586}">
      <dsp:nvSpPr>
        <dsp:cNvPr id="0" name=""/>
        <dsp:cNvSpPr/>
      </dsp:nvSpPr>
      <dsp:spPr>
        <a:xfrm>
          <a:off x="2496502" y="2362294"/>
          <a:ext cx="2040254" cy="129556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8EFA51-B9C9-4D46-82F1-E86BD931F450}">
      <dsp:nvSpPr>
        <dsp:cNvPr id="0" name=""/>
        <dsp:cNvSpPr/>
      </dsp:nvSpPr>
      <dsp:spPr>
        <a:xfrm>
          <a:off x="2723197" y="2577654"/>
          <a:ext cx="2040254" cy="129556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bg1"/>
              </a:solidFill>
              <a:latin typeface="Calibri"/>
              <a:ea typeface="Calibri"/>
              <a:cs typeface="Calibri"/>
            </a:rPr>
            <a:t>Power Source</a:t>
          </a:r>
        </a:p>
      </dsp:txBody>
      <dsp:txXfrm>
        <a:off x="2761143" y="2615600"/>
        <a:ext cx="1964362" cy="1219669"/>
      </dsp:txXfrm>
    </dsp:sp>
    <dsp:sp modelId="{7C3AA17A-CC6D-4E1B-8345-090F0AFABD45}">
      <dsp:nvSpPr>
        <dsp:cNvPr id="0" name=""/>
        <dsp:cNvSpPr/>
      </dsp:nvSpPr>
      <dsp:spPr>
        <a:xfrm>
          <a:off x="4990147" y="2362294"/>
          <a:ext cx="2040254" cy="129556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A2DE17-8540-4AA6-84E8-B68268ED8EE3}">
      <dsp:nvSpPr>
        <dsp:cNvPr id="0" name=""/>
        <dsp:cNvSpPr/>
      </dsp:nvSpPr>
      <dsp:spPr>
        <a:xfrm>
          <a:off x="5216842" y="2577654"/>
          <a:ext cx="2040254" cy="129556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bg1"/>
              </a:solidFill>
              <a:latin typeface="Calibri"/>
              <a:ea typeface="Calibri"/>
              <a:cs typeface="Calibri"/>
            </a:rPr>
            <a:t>Structures</a:t>
          </a:r>
        </a:p>
      </dsp:txBody>
      <dsp:txXfrm>
        <a:off x="5254788" y="2615600"/>
        <a:ext cx="1964362" cy="1219669"/>
      </dsp:txXfrm>
    </dsp:sp>
    <dsp:sp modelId="{238D5BDF-31B7-4FDE-8C96-8417092112B4}">
      <dsp:nvSpPr>
        <dsp:cNvPr id="0" name=""/>
        <dsp:cNvSpPr/>
      </dsp:nvSpPr>
      <dsp:spPr>
        <a:xfrm>
          <a:off x="7483792" y="2362294"/>
          <a:ext cx="2040254" cy="129556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F446F5-141B-403B-A8D6-49D2E778C3CC}">
      <dsp:nvSpPr>
        <dsp:cNvPr id="0" name=""/>
        <dsp:cNvSpPr/>
      </dsp:nvSpPr>
      <dsp:spPr>
        <a:xfrm>
          <a:off x="7710487" y="2577654"/>
          <a:ext cx="2040254" cy="129556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bg1"/>
              </a:solidFill>
              <a:latin typeface="Calibri"/>
              <a:ea typeface="Calibri"/>
              <a:cs typeface="Calibri"/>
            </a:rPr>
            <a:t>Data</a:t>
          </a:r>
        </a:p>
      </dsp:txBody>
      <dsp:txXfrm>
        <a:off x="7748433" y="2615600"/>
        <a:ext cx="1964362" cy="12196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07BC0D-633D-4D75-8A71-9D5982FA634C}">
      <dsp:nvSpPr>
        <dsp:cNvPr id="0" name=""/>
        <dsp:cNvSpPr/>
      </dsp:nvSpPr>
      <dsp:spPr>
        <a:xfrm>
          <a:off x="0" y="192087"/>
          <a:ext cx="3047999" cy="18288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latin typeface="Arial Black"/>
            </a:rPr>
            <a:t>Navigation</a:t>
          </a:r>
          <a:endParaRPr lang="en-US" sz="2500" kern="1200"/>
        </a:p>
      </dsp:txBody>
      <dsp:txXfrm>
        <a:off x="0" y="192087"/>
        <a:ext cx="3047999" cy="1828800"/>
      </dsp:txXfrm>
    </dsp:sp>
    <dsp:sp modelId="{67AADF90-9EA4-4AF4-AD67-C88E33D5C78E}">
      <dsp:nvSpPr>
        <dsp:cNvPr id="0" name=""/>
        <dsp:cNvSpPr/>
      </dsp:nvSpPr>
      <dsp:spPr>
        <a:xfrm>
          <a:off x="3352800" y="192087"/>
          <a:ext cx="3047999" cy="18288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latin typeface="Arial Black"/>
            </a:rPr>
            <a:t>Drift Correction</a:t>
          </a:r>
        </a:p>
      </dsp:txBody>
      <dsp:txXfrm>
        <a:off x="3352800" y="192087"/>
        <a:ext cx="3047999" cy="1828800"/>
      </dsp:txXfrm>
    </dsp:sp>
    <dsp:sp modelId="{419476EC-B206-4818-AEA5-C417A91AE79F}">
      <dsp:nvSpPr>
        <dsp:cNvPr id="0" name=""/>
        <dsp:cNvSpPr/>
      </dsp:nvSpPr>
      <dsp:spPr>
        <a:xfrm>
          <a:off x="6705599" y="192087"/>
          <a:ext cx="3047999" cy="18288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latin typeface="Arial Black"/>
            </a:rPr>
            <a:t>Attitude Heading Reference System</a:t>
          </a:r>
          <a:endParaRPr lang="en-US" sz="2500" kern="1200"/>
        </a:p>
      </dsp:txBody>
      <dsp:txXfrm>
        <a:off x="6705599" y="192087"/>
        <a:ext cx="3047999" cy="1828800"/>
      </dsp:txXfrm>
    </dsp:sp>
    <dsp:sp modelId="{ABDED013-AFF0-45E6-AD5B-73AFCA5F529E}">
      <dsp:nvSpPr>
        <dsp:cNvPr id="0" name=""/>
        <dsp:cNvSpPr/>
      </dsp:nvSpPr>
      <dsp:spPr>
        <a:xfrm>
          <a:off x="0" y="2325687"/>
          <a:ext cx="3047999" cy="18288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latin typeface="Arial Black"/>
            </a:rPr>
            <a:t>Above Surface System</a:t>
          </a:r>
          <a:endParaRPr lang="en-US" sz="2500" kern="1200"/>
        </a:p>
      </dsp:txBody>
      <dsp:txXfrm>
        <a:off x="0" y="2325687"/>
        <a:ext cx="3047999" cy="1828800"/>
      </dsp:txXfrm>
    </dsp:sp>
    <dsp:sp modelId="{F97FE8CD-0E9A-421E-B198-66A731BF3E74}">
      <dsp:nvSpPr>
        <dsp:cNvPr id="0" name=""/>
        <dsp:cNvSpPr/>
      </dsp:nvSpPr>
      <dsp:spPr>
        <a:xfrm>
          <a:off x="3352800" y="2325687"/>
          <a:ext cx="3047999" cy="18288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latin typeface="Arial Black"/>
            </a:rPr>
            <a:t>Final Variable</a:t>
          </a:r>
          <a:endParaRPr lang="en-US" sz="2500" kern="1200"/>
        </a:p>
      </dsp:txBody>
      <dsp:txXfrm>
        <a:off x="3352800" y="2325687"/>
        <a:ext cx="3047999" cy="1828800"/>
      </dsp:txXfrm>
    </dsp:sp>
    <dsp:sp modelId="{F8FE9BE6-31B1-44F8-B899-D712BECCCDD1}">
      <dsp:nvSpPr>
        <dsp:cNvPr id="0" name=""/>
        <dsp:cNvSpPr/>
      </dsp:nvSpPr>
      <dsp:spPr>
        <a:xfrm>
          <a:off x="6705599" y="2325687"/>
          <a:ext cx="3047999" cy="18288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latin typeface="Arial Black"/>
            </a:rPr>
            <a:t>Specific GPS Technologies</a:t>
          </a:r>
          <a:endParaRPr lang="en-US" sz="2500" kern="1200"/>
        </a:p>
      </dsp:txBody>
      <dsp:txXfrm>
        <a:off x="6705599" y="2325687"/>
        <a:ext cx="3047999" cy="18288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6888D0-6664-4167-B24E-79A13B47C663}">
      <dsp:nvSpPr>
        <dsp:cNvPr id="0" name=""/>
        <dsp:cNvSpPr/>
      </dsp:nvSpPr>
      <dsp:spPr>
        <a:xfrm rot="4396374">
          <a:off x="1397313" y="1078272"/>
          <a:ext cx="4677714" cy="3262122"/>
        </a:xfrm>
        <a:prstGeom prst="swooshArrow">
          <a:avLst>
            <a:gd name="adj1" fmla="val 16310"/>
            <a:gd name="adj2" fmla="val 3137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8F4513-04CA-408D-B97F-EA1630273438}">
      <dsp:nvSpPr>
        <dsp:cNvPr id="0" name=""/>
        <dsp:cNvSpPr/>
      </dsp:nvSpPr>
      <dsp:spPr>
        <a:xfrm>
          <a:off x="2991645" y="1400183"/>
          <a:ext cx="118126" cy="118126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F2477B-DDF3-41E4-AFD1-1FF53E529ABC}">
      <dsp:nvSpPr>
        <dsp:cNvPr id="0" name=""/>
        <dsp:cNvSpPr/>
      </dsp:nvSpPr>
      <dsp:spPr>
        <a:xfrm>
          <a:off x="3658629" y="1912247"/>
          <a:ext cx="118126" cy="118126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2E5976-B465-442D-AEA9-42554F72C1C2}">
      <dsp:nvSpPr>
        <dsp:cNvPr id="0" name=""/>
        <dsp:cNvSpPr/>
      </dsp:nvSpPr>
      <dsp:spPr>
        <a:xfrm>
          <a:off x="4258259" y="2511552"/>
          <a:ext cx="118126" cy="118126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C2B60C-32F7-47C5-83D9-0BE432C88B37}">
      <dsp:nvSpPr>
        <dsp:cNvPr id="0" name=""/>
        <dsp:cNvSpPr/>
      </dsp:nvSpPr>
      <dsp:spPr>
        <a:xfrm>
          <a:off x="1083733" y="0"/>
          <a:ext cx="2205397" cy="866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b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 Black"/>
            </a:rPr>
            <a:t>Track Diver Global Position</a:t>
          </a:r>
          <a:endParaRPr lang="en-US" sz="2000" kern="1200"/>
        </a:p>
      </dsp:txBody>
      <dsp:txXfrm>
        <a:off x="1083733" y="0"/>
        <a:ext cx="2205397" cy="866986"/>
      </dsp:txXfrm>
    </dsp:sp>
    <dsp:sp modelId="{EC33CDE4-7E19-4F92-ACD8-FCB6823B123E}">
      <dsp:nvSpPr>
        <dsp:cNvPr id="0" name=""/>
        <dsp:cNvSpPr/>
      </dsp:nvSpPr>
      <dsp:spPr>
        <a:xfrm>
          <a:off x="3765973" y="1025753"/>
          <a:ext cx="3278293" cy="866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 Black"/>
            </a:rPr>
            <a:t> Track GPS Position</a:t>
          </a:r>
          <a:endParaRPr lang="en-US" sz="2000" kern="1200"/>
        </a:p>
      </dsp:txBody>
      <dsp:txXfrm>
        <a:off x="3765973" y="1025753"/>
        <a:ext cx="3278293" cy="866986"/>
      </dsp:txXfrm>
    </dsp:sp>
    <dsp:sp modelId="{822CB3F6-40DE-43AE-90FA-0755BA11ACD8}">
      <dsp:nvSpPr>
        <dsp:cNvPr id="0" name=""/>
        <dsp:cNvSpPr/>
      </dsp:nvSpPr>
      <dsp:spPr>
        <a:xfrm>
          <a:off x="1083733" y="1537817"/>
          <a:ext cx="2205397" cy="866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 Black"/>
            </a:rPr>
            <a:t> Data Transmission</a:t>
          </a:r>
          <a:endParaRPr lang="en-US" sz="2000" kern="1200"/>
        </a:p>
      </dsp:txBody>
      <dsp:txXfrm>
        <a:off x="1083733" y="1537817"/>
        <a:ext cx="2205397" cy="866986"/>
      </dsp:txXfrm>
    </dsp:sp>
    <dsp:sp modelId="{ABC0F80E-9A34-49C4-8CED-D83D819F20CE}">
      <dsp:nvSpPr>
        <dsp:cNvPr id="0" name=""/>
        <dsp:cNvSpPr/>
      </dsp:nvSpPr>
      <dsp:spPr>
        <a:xfrm>
          <a:off x="4692186" y="3171003"/>
          <a:ext cx="118126" cy="118126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22A865-8FDB-48A2-A58F-33A7B59D3E77}">
      <dsp:nvSpPr>
        <dsp:cNvPr id="0" name=""/>
        <dsp:cNvSpPr/>
      </dsp:nvSpPr>
      <dsp:spPr>
        <a:xfrm>
          <a:off x="4838869" y="2137122"/>
          <a:ext cx="2205397" cy="866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 Black"/>
            </a:rPr>
            <a:t>Waterproofing</a:t>
          </a:r>
          <a:endParaRPr lang="en-US" sz="2000" kern="1200"/>
        </a:p>
      </dsp:txBody>
      <dsp:txXfrm>
        <a:off x="4838869" y="2137122"/>
        <a:ext cx="2205397" cy="866986"/>
      </dsp:txXfrm>
    </dsp:sp>
    <dsp:sp modelId="{73B6674E-03C7-4DF9-B2D1-55FB16394328}">
      <dsp:nvSpPr>
        <dsp:cNvPr id="0" name=""/>
        <dsp:cNvSpPr/>
      </dsp:nvSpPr>
      <dsp:spPr>
        <a:xfrm>
          <a:off x="1083733" y="2796574"/>
          <a:ext cx="3278293" cy="866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 Black"/>
            </a:rPr>
            <a:t>Pressure Resistance</a:t>
          </a:r>
        </a:p>
      </dsp:txBody>
      <dsp:txXfrm>
        <a:off x="1083733" y="2796574"/>
        <a:ext cx="3278293" cy="866986"/>
      </dsp:txXfrm>
    </dsp:sp>
    <dsp:sp modelId="{E3629167-76D7-4560-9BD3-296A0F7C3094}">
      <dsp:nvSpPr>
        <dsp:cNvPr id="0" name=""/>
        <dsp:cNvSpPr/>
      </dsp:nvSpPr>
      <dsp:spPr>
        <a:xfrm>
          <a:off x="4064000" y="4551680"/>
          <a:ext cx="2980266" cy="866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 Black"/>
            </a:rPr>
            <a:t>HoQ</a:t>
          </a:r>
          <a:endParaRPr lang="en-US" sz="2000" kern="1200"/>
        </a:p>
      </dsp:txBody>
      <dsp:txXfrm>
        <a:off x="4064000" y="4551680"/>
        <a:ext cx="2980266" cy="86698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6F69AE-AA18-47DF-A343-C9B5E2A4178D}">
      <dsp:nvSpPr>
        <dsp:cNvPr id="0" name=""/>
        <dsp:cNvSpPr/>
      </dsp:nvSpPr>
      <dsp:spPr>
        <a:xfrm>
          <a:off x="2801064" y="1851322"/>
          <a:ext cx="1985486" cy="4724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1964"/>
              </a:lnTo>
              <a:lnTo>
                <a:pt x="1985486" y="321964"/>
              </a:lnTo>
              <a:lnTo>
                <a:pt x="1985486" y="47245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1AFDBB-3A05-4BE3-A0CC-39AA26CFB63E}">
      <dsp:nvSpPr>
        <dsp:cNvPr id="0" name=""/>
        <dsp:cNvSpPr/>
      </dsp:nvSpPr>
      <dsp:spPr>
        <a:xfrm>
          <a:off x="2755344" y="1851322"/>
          <a:ext cx="91440" cy="47245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7245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A52EB7-0898-405C-9539-945698A559A7}">
      <dsp:nvSpPr>
        <dsp:cNvPr id="0" name=""/>
        <dsp:cNvSpPr/>
      </dsp:nvSpPr>
      <dsp:spPr>
        <a:xfrm>
          <a:off x="815578" y="1851322"/>
          <a:ext cx="1985486" cy="472455"/>
        </a:xfrm>
        <a:custGeom>
          <a:avLst/>
          <a:gdLst/>
          <a:ahLst/>
          <a:cxnLst/>
          <a:rect l="0" t="0" r="0" b="0"/>
          <a:pathLst>
            <a:path>
              <a:moveTo>
                <a:pt x="1985486" y="0"/>
              </a:moveTo>
              <a:lnTo>
                <a:pt x="1985486" y="321964"/>
              </a:lnTo>
              <a:lnTo>
                <a:pt x="0" y="321964"/>
              </a:lnTo>
              <a:lnTo>
                <a:pt x="0" y="47245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6BED2B-5CB1-4E59-8199-7F30B63CA192}">
      <dsp:nvSpPr>
        <dsp:cNvPr id="0" name=""/>
        <dsp:cNvSpPr/>
      </dsp:nvSpPr>
      <dsp:spPr>
        <a:xfrm>
          <a:off x="1988819" y="819772"/>
          <a:ext cx="1624488" cy="103155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A507E9-6020-4729-9539-E1C11E845164}">
      <dsp:nvSpPr>
        <dsp:cNvPr id="0" name=""/>
        <dsp:cNvSpPr/>
      </dsp:nvSpPr>
      <dsp:spPr>
        <a:xfrm>
          <a:off x="2169318" y="991246"/>
          <a:ext cx="1624488" cy="103155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Arial Black"/>
            </a:rPr>
            <a:t>Sensor</a:t>
          </a:r>
          <a:endParaRPr lang="en-US" sz="1700" kern="1200"/>
        </a:p>
      </dsp:txBody>
      <dsp:txXfrm>
        <a:off x="2199531" y="1021459"/>
        <a:ext cx="1564062" cy="971124"/>
      </dsp:txXfrm>
    </dsp:sp>
    <dsp:sp modelId="{3D322D6E-E8FA-4636-B09B-8B9FDD04F171}">
      <dsp:nvSpPr>
        <dsp:cNvPr id="0" name=""/>
        <dsp:cNvSpPr/>
      </dsp:nvSpPr>
      <dsp:spPr>
        <a:xfrm>
          <a:off x="3333" y="2323778"/>
          <a:ext cx="1624488" cy="103155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C89483-7ABF-4911-BA12-462AC769FDA6}">
      <dsp:nvSpPr>
        <dsp:cNvPr id="0" name=""/>
        <dsp:cNvSpPr/>
      </dsp:nvSpPr>
      <dsp:spPr>
        <a:xfrm>
          <a:off x="183832" y="2495252"/>
          <a:ext cx="1624488" cy="103155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Arial Black"/>
            </a:rPr>
            <a:t>Tracks GPS Positioning</a:t>
          </a:r>
        </a:p>
      </dsp:txBody>
      <dsp:txXfrm>
        <a:off x="214045" y="2525465"/>
        <a:ext cx="1564062" cy="971124"/>
      </dsp:txXfrm>
    </dsp:sp>
    <dsp:sp modelId="{AA0C56B3-0E1C-4720-B4A7-23CF6B2AB977}">
      <dsp:nvSpPr>
        <dsp:cNvPr id="0" name=""/>
        <dsp:cNvSpPr/>
      </dsp:nvSpPr>
      <dsp:spPr>
        <a:xfrm>
          <a:off x="1988820" y="2323778"/>
          <a:ext cx="1624488" cy="103155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20B8D2-0129-4C4E-82A9-A7C1E0CF7A74}">
      <dsp:nvSpPr>
        <dsp:cNvPr id="0" name=""/>
        <dsp:cNvSpPr/>
      </dsp:nvSpPr>
      <dsp:spPr>
        <a:xfrm>
          <a:off x="2169318" y="2495252"/>
          <a:ext cx="1624488" cy="103155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Arial Black"/>
            </a:rPr>
            <a:t>Tracks Diver Positioning</a:t>
          </a:r>
        </a:p>
      </dsp:txBody>
      <dsp:txXfrm>
        <a:off x="2199531" y="2525465"/>
        <a:ext cx="1564062" cy="971124"/>
      </dsp:txXfrm>
    </dsp:sp>
    <dsp:sp modelId="{3D5375ED-3E29-4B68-829D-99C949F3B2DF}">
      <dsp:nvSpPr>
        <dsp:cNvPr id="0" name=""/>
        <dsp:cNvSpPr/>
      </dsp:nvSpPr>
      <dsp:spPr>
        <a:xfrm>
          <a:off x="3974306" y="2323778"/>
          <a:ext cx="1624488" cy="103155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9AF93F-3003-40B1-8C1C-468C3E2819EB}">
      <dsp:nvSpPr>
        <dsp:cNvPr id="0" name=""/>
        <dsp:cNvSpPr/>
      </dsp:nvSpPr>
      <dsp:spPr>
        <a:xfrm>
          <a:off x="4154804" y="2495252"/>
          <a:ext cx="1624488" cy="103155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Arial Black"/>
            </a:rPr>
            <a:t>Tracks Time</a:t>
          </a:r>
        </a:p>
      </dsp:txBody>
      <dsp:txXfrm>
        <a:off x="4185017" y="2525465"/>
        <a:ext cx="1564062" cy="971124"/>
      </dsp:txXfrm>
    </dsp:sp>
    <dsp:sp modelId="{677C67C6-72CB-4576-8C66-C7C91FB2945E}">
      <dsp:nvSpPr>
        <dsp:cNvPr id="0" name=""/>
        <dsp:cNvSpPr/>
      </dsp:nvSpPr>
      <dsp:spPr>
        <a:xfrm>
          <a:off x="3974306" y="819772"/>
          <a:ext cx="1624488" cy="103155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5B3E7D-C18E-4582-9EF6-E3DBC7E9A0F9}">
      <dsp:nvSpPr>
        <dsp:cNvPr id="0" name=""/>
        <dsp:cNvSpPr/>
      </dsp:nvSpPr>
      <dsp:spPr>
        <a:xfrm>
          <a:off x="4154804" y="991246"/>
          <a:ext cx="1624488" cy="103155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Arial Black"/>
            </a:rPr>
            <a:t>Power Source</a:t>
          </a:r>
          <a:endParaRPr lang="en-US" sz="1700" kern="1200"/>
        </a:p>
      </dsp:txBody>
      <dsp:txXfrm>
        <a:off x="4185017" y="1021459"/>
        <a:ext cx="1564062" cy="971124"/>
      </dsp:txXfrm>
    </dsp:sp>
    <dsp:sp modelId="{11305F41-146F-499A-BD2A-1795C9D76B0C}">
      <dsp:nvSpPr>
        <dsp:cNvPr id="0" name=""/>
        <dsp:cNvSpPr/>
      </dsp:nvSpPr>
      <dsp:spPr>
        <a:xfrm>
          <a:off x="5959792" y="819772"/>
          <a:ext cx="1624488" cy="103155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41CCD3-C183-4981-B762-4FCA225E5C75}">
      <dsp:nvSpPr>
        <dsp:cNvPr id="0" name=""/>
        <dsp:cNvSpPr/>
      </dsp:nvSpPr>
      <dsp:spPr>
        <a:xfrm>
          <a:off x="6140291" y="991246"/>
          <a:ext cx="1624488" cy="103155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Arial Black"/>
            </a:rPr>
            <a:t>Structures</a:t>
          </a:r>
          <a:endParaRPr lang="en-US" sz="1700" kern="1200"/>
        </a:p>
      </dsp:txBody>
      <dsp:txXfrm>
        <a:off x="6170504" y="1021459"/>
        <a:ext cx="1564062" cy="971124"/>
      </dsp:txXfrm>
    </dsp:sp>
    <dsp:sp modelId="{E98C0C3D-4AAE-404F-8B6A-5C239670C53B}">
      <dsp:nvSpPr>
        <dsp:cNvPr id="0" name=""/>
        <dsp:cNvSpPr/>
      </dsp:nvSpPr>
      <dsp:spPr>
        <a:xfrm>
          <a:off x="7945278" y="819772"/>
          <a:ext cx="1624488" cy="103155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C53B8A-8658-43FE-848A-E3985F45D5AF}">
      <dsp:nvSpPr>
        <dsp:cNvPr id="0" name=""/>
        <dsp:cNvSpPr/>
      </dsp:nvSpPr>
      <dsp:spPr>
        <a:xfrm>
          <a:off x="8125777" y="991246"/>
          <a:ext cx="1624488" cy="103155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Arial Black"/>
            </a:rPr>
            <a:t>Data</a:t>
          </a:r>
          <a:endParaRPr lang="en-US" sz="1700" kern="1200"/>
        </a:p>
      </dsp:txBody>
      <dsp:txXfrm>
        <a:off x="8155990" y="1021459"/>
        <a:ext cx="1564062" cy="97112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3CECA6-3ADF-4A8B-AC5D-A73EEF992F60}">
      <dsp:nvSpPr>
        <dsp:cNvPr id="0" name=""/>
        <dsp:cNvSpPr/>
      </dsp:nvSpPr>
      <dsp:spPr>
        <a:xfrm>
          <a:off x="3516630" y="1768920"/>
          <a:ext cx="2493644" cy="5933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4367"/>
              </a:lnTo>
              <a:lnTo>
                <a:pt x="2493644" y="404367"/>
              </a:lnTo>
              <a:lnTo>
                <a:pt x="2493644" y="59337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8E174E-0017-4717-975C-A84CBF5B3B36}">
      <dsp:nvSpPr>
        <dsp:cNvPr id="0" name=""/>
        <dsp:cNvSpPr/>
      </dsp:nvSpPr>
      <dsp:spPr>
        <a:xfrm>
          <a:off x="3470909" y="1768920"/>
          <a:ext cx="91440" cy="59337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9337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ACF750-C6AA-4BFE-A37E-53CBE9C62ADD}">
      <dsp:nvSpPr>
        <dsp:cNvPr id="0" name=""/>
        <dsp:cNvSpPr/>
      </dsp:nvSpPr>
      <dsp:spPr>
        <a:xfrm>
          <a:off x="1022984" y="1768920"/>
          <a:ext cx="2493645" cy="593374"/>
        </a:xfrm>
        <a:custGeom>
          <a:avLst/>
          <a:gdLst/>
          <a:ahLst/>
          <a:cxnLst/>
          <a:rect l="0" t="0" r="0" b="0"/>
          <a:pathLst>
            <a:path>
              <a:moveTo>
                <a:pt x="2493645" y="0"/>
              </a:moveTo>
              <a:lnTo>
                <a:pt x="2493645" y="404367"/>
              </a:lnTo>
              <a:lnTo>
                <a:pt x="0" y="404367"/>
              </a:lnTo>
              <a:lnTo>
                <a:pt x="0" y="59337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35DE3B-DDD1-409F-A341-B20CB9035878}">
      <dsp:nvSpPr>
        <dsp:cNvPr id="0" name=""/>
        <dsp:cNvSpPr/>
      </dsp:nvSpPr>
      <dsp:spPr>
        <a:xfrm>
          <a:off x="2857" y="473358"/>
          <a:ext cx="2040254" cy="129556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8BA929-23FC-49B6-AAA0-42284F93CE6B}">
      <dsp:nvSpPr>
        <dsp:cNvPr id="0" name=""/>
        <dsp:cNvSpPr/>
      </dsp:nvSpPr>
      <dsp:spPr>
        <a:xfrm>
          <a:off x="229552" y="688718"/>
          <a:ext cx="2040254" cy="129556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Arial Black"/>
            </a:rPr>
            <a:t>Sensor</a:t>
          </a:r>
          <a:endParaRPr lang="en-US" sz="1700" kern="1200"/>
        </a:p>
      </dsp:txBody>
      <dsp:txXfrm>
        <a:off x="267498" y="726664"/>
        <a:ext cx="1964362" cy="1219669"/>
      </dsp:txXfrm>
    </dsp:sp>
    <dsp:sp modelId="{001ABE1B-BF33-486D-89F9-B8C2F184CFC7}">
      <dsp:nvSpPr>
        <dsp:cNvPr id="0" name=""/>
        <dsp:cNvSpPr/>
      </dsp:nvSpPr>
      <dsp:spPr>
        <a:xfrm>
          <a:off x="2496502" y="473358"/>
          <a:ext cx="2040254" cy="129556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D79DC7-8D4D-4F2A-B1F0-64325A201A17}">
      <dsp:nvSpPr>
        <dsp:cNvPr id="0" name=""/>
        <dsp:cNvSpPr/>
      </dsp:nvSpPr>
      <dsp:spPr>
        <a:xfrm>
          <a:off x="2723197" y="688718"/>
          <a:ext cx="2040254" cy="129556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Arial Black"/>
            </a:rPr>
            <a:t>Power Source</a:t>
          </a:r>
          <a:endParaRPr lang="en-US" sz="1700" kern="1200"/>
        </a:p>
      </dsp:txBody>
      <dsp:txXfrm>
        <a:off x="2761143" y="726664"/>
        <a:ext cx="1964362" cy="1219669"/>
      </dsp:txXfrm>
    </dsp:sp>
    <dsp:sp modelId="{6A3E341C-256E-4422-B2F8-E32D074CD6E9}">
      <dsp:nvSpPr>
        <dsp:cNvPr id="0" name=""/>
        <dsp:cNvSpPr/>
      </dsp:nvSpPr>
      <dsp:spPr>
        <a:xfrm>
          <a:off x="2857" y="2362294"/>
          <a:ext cx="2040254" cy="129556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0DEDFC-F084-4320-923C-B994850F4D52}">
      <dsp:nvSpPr>
        <dsp:cNvPr id="0" name=""/>
        <dsp:cNvSpPr/>
      </dsp:nvSpPr>
      <dsp:spPr>
        <a:xfrm>
          <a:off x="229552" y="2577654"/>
          <a:ext cx="2040254" cy="129556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Arial Black"/>
            </a:rPr>
            <a:t>Powers Underwater Device</a:t>
          </a:r>
        </a:p>
      </dsp:txBody>
      <dsp:txXfrm>
        <a:off x="267498" y="2615600"/>
        <a:ext cx="1964362" cy="1219669"/>
      </dsp:txXfrm>
    </dsp:sp>
    <dsp:sp modelId="{90E18BF5-A9F4-4DA8-8F52-EDF3AA5B8D73}">
      <dsp:nvSpPr>
        <dsp:cNvPr id="0" name=""/>
        <dsp:cNvSpPr/>
      </dsp:nvSpPr>
      <dsp:spPr>
        <a:xfrm>
          <a:off x="2496502" y="2362294"/>
          <a:ext cx="2040254" cy="129556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108966-B65E-4AD1-B9C2-467166A85E60}">
      <dsp:nvSpPr>
        <dsp:cNvPr id="0" name=""/>
        <dsp:cNvSpPr/>
      </dsp:nvSpPr>
      <dsp:spPr>
        <a:xfrm>
          <a:off x="2723197" y="2577654"/>
          <a:ext cx="2040254" cy="129556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Arial Black"/>
            </a:rPr>
            <a:t>Powers Data Transmission</a:t>
          </a:r>
        </a:p>
      </dsp:txBody>
      <dsp:txXfrm>
        <a:off x="2761143" y="2615600"/>
        <a:ext cx="1964362" cy="1219669"/>
      </dsp:txXfrm>
    </dsp:sp>
    <dsp:sp modelId="{BDA0BFEB-77E9-4C65-9345-6D5D5E6F4ACD}">
      <dsp:nvSpPr>
        <dsp:cNvPr id="0" name=""/>
        <dsp:cNvSpPr/>
      </dsp:nvSpPr>
      <dsp:spPr>
        <a:xfrm>
          <a:off x="4990147" y="2362294"/>
          <a:ext cx="2040254" cy="129556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0B6B27-567C-4E85-97FD-7A367E8410FC}">
      <dsp:nvSpPr>
        <dsp:cNvPr id="0" name=""/>
        <dsp:cNvSpPr/>
      </dsp:nvSpPr>
      <dsp:spPr>
        <a:xfrm>
          <a:off x="5216842" y="2577654"/>
          <a:ext cx="2040254" cy="129556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Arial Black"/>
            </a:rPr>
            <a:t>Powers Potential Surface Device</a:t>
          </a:r>
        </a:p>
      </dsp:txBody>
      <dsp:txXfrm>
        <a:off x="5254788" y="2615600"/>
        <a:ext cx="1964362" cy="1219669"/>
      </dsp:txXfrm>
    </dsp:sp>
    <dsp:sp modelId="{F54497CA-4D29-4041-BF7E-AB2AAD85DC88}">
      <dsp:nvSpPr>
        <dsp:cNvPr id="0" name=""/>
        <dsp:cNvSpPr/>
      </dsp:nvSpPr>
      <dsp:spPr>
        <a:xfrm>
          <a:off x="4990147" y="473358"/>
          <a:ext cx="2040254" cy="129556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87FBA4-4DDC-4B29-9C84-899514728C85}">
      <dsp:nvSpPr>
        <dsp:cNvPr id="0" name=""/>
        <dsp:cNvSpPr/>
      </dsp:nvSpPr>
      <dsp:spPr>
        <a:xfrm>
          <a:off x="5216842" y="688718"/>
          <a:ext cx="2040254" cy="129556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Arial Black"/>
            </a:rPr>
            <a:t>Structures</a:t>
          </a:r>
          <a:endParaRPr lang="en-US" sz="1700" kern="1200"/>
        </a:p>
      </dsp:txBody>
      <dsp:txXfrm>
        <a:off x="5254788" y="726664"/>
        <a:ext cx="1964362" cy="1219669"/>
      </dsp:txXfrm>
    </dsp:sp>
    <dsp:sp modelId="{840AAF85-6019-4B7E-9D21-A610FDB79DBF}">
      <dsp:nvSpPr>
        <dsp:cNvPr id="0" name=""/>
        <dsp:cNvSpPr/>
      </dsp:nvSpPr>
      <dsp:spPr>
        <a:xfrm>
          <a:off x="7483792" y="473358"/>
          <a:ext cx="2040254" cy="129556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E2EFD5-78EE-471F-98F8-577B18BA1020}">
      <dsp:nvSpPr>
        <dsp:cNvPr id="0" name=""/>
        <dsp:cNvSpPr/>
      </dsp:nvSpPr>
      <dsp:spPr>
        <a:xfrm>
          <a:off x="7710487" y="688718"/>
          <a:ext cx="2040254" cy="129556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Arial Black"/>
            </a:rPr>
            <a:t>Data</a:t>
          </a:r>
          <a:endParaRPr lang="en-US" sz="1700" kern="1200"/>
        </a:p>
      </dsp:txBody>
      <dsp:txXfrm>
        <a:off x="7748433" y="726664"/>
        <a:ext cx="1964362" cy="121966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2E1CB8-9DA2-4647-9B63-7AC36DDF5EBB}">
      <dsp:nvSpPr>
        <dsp:cNvPr id="0" name=""/>
        <dsp:cNvSpPr/>
      </dsp:nvSpPr>
      <dsp:spPr>
        <a:xfrm>
          <a:off x="5779293" y="1099319"/>
          <a:ext cx="992743" cy="4724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1964"/>
              </a:lnTo>
              <a:lnTo>
                <a:pt x="992743" y="321964"/>
              </a:lnTo>
              <a:lnTo>
                <a:pt x="992743" y="47245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628D09-D0D1-4203-BE2B-34E13F6F9536}">
      <dsp:nvSpPr>
        <dsp:cNvPr id="0" name=""/>
        <dsp:cNvSpPr/>
      </dsp:nvSpPr>
      <dsp:spPr>
        <a:xfrm>
          <a:off x="4786550" y="2603325"/>
          <a:ext cx="3970972" cy="4724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1964"/>
              </a:lnTo>
              <a:lnTo>
                <a:pt x="3970972" y="321964"/>
              </a:lnTo>
              <a:lnTo>
                <a:pt x="3970972" y="472455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8FC9F8-3757-4182-B2D8-32B9AE904B67}">
      <dsp:nvSpPr>
        <dsp:cNvPr id="0" name=""/>
        <dsp:cNvSpPr/>
      </dsp:nvSpPr>
      <dsp:spPr>
        <a:xfrm>
          <a:off x="4786550" y="2603325"/>
          <a:ext cx="1985486" cy="4724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1964"/>
              </a:lnTo>
              <a:lnTo>
                <a:pt x="1985486" y="321964"/>
              </a:lnTo>
              <a:lnTo>
                <a:pt x="1985486" y="472455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D06C29-F415-4AD3-8D0D-E58A61D2D11A}">
      <dsp:nvSpPr>
        <dsp:cNvPr id="0" name=""/>
        <dsp:cNvSpPr/>
      </dsp:nvSpPr>
      <dsp:spPr>
        <a:xfrm>
          <a:off x="4740830" y="2603325"/>
          <a:ext cx="91440" cy="47245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72455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469EAA-804B-4549-AD56-7B438C355452}">
      <dsp:nvSpPr>
        <dsp:cNvPr id="0" name=""/>
        <dsp:cNvSpPr/>
      </dsp:nvSpPr>
      <dsp:spPr>
        <a:xfrm>
          <a:off x="2801064" y="2603325"/>
          <a:ext cx="1985486" cy="472455"/>
        </a:xfrm>
        <a:custGeom>
          <a:avLst/>
          <a:gdLst/>
          <a:ahLst/>
          <a:cxnLst/>
          <a:rect l="0" t="0" r="0" b="0"/>
          <a:pathLst>
            <a:path>
              <a:moveTo>
                <a:pt x="1985486" y="0"/>
              </a:moveTo>
              <a:lnTo>
                <a:pt x="1985486" y="321964"/>
              </a:lnTo>
              <a:lnTo>
                <a:pt x="0" y="321964"/>
              </a:lnTo>
              <a:lnTo>
                <a:pt x="0" y="472455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3AF0D8-BDE5-4670-BF88-D07C181B8593}">
      <dsp:nvSpPr>
        <dsp:cNvPr id="0" name=""/>
        <dsp:cNvSpPr/>
      </dsp:nvSpPr>
      <dsp:spPr>
        <a:xfrm>
          <a:off x="815578" y="2603325"/>
          <a:ext cx="3970972" cy="472455"/>
        </a:xfrm>
        <a:custGeom>
          <a:avLst/>
          <a:gdLst/>
          <a:ahLst/>
          <a:cxnLst/>
          <a:rect l="0" t="0" r="0" b="0"/>
          <a:pathLst>
            <a:path>
              <a:moveTo>
                <a:pt x="3970972" y="0"/>
              </a:moveTo>
              <a:lnTo>
                <a:pt x="3970972" y="321964"/>
              </a:lnTo>
              <a:lnTo>
                <a:pt x="0" y="321964"/>
              </a:lnTo>
              <a:lnTo>
                <a:pt x="0" y="472455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C11178-4FF4-46D2-849A-BB649A757F1C}">
      <dsp:nvSpPr>
        <dsp:cNvPr id="0" name=""/>
        <dsp:cNvSpPr/>
      </dsp:nvSpPr>
      <dsp:spPr>
        <a:xfrm>
          <a:off x="4786550" y="1099319"/>
          <a:ext cx="992743" cy="472455"/>
        </a:xfrm>
        <a:custGeom>
          <a:avLst/>
          <a:gdLst/>
          <a:ahLst/>
          <a:cxnLst/>
          <a:rect l="0" t="0" r="0" b="0"/>
          <a:pathLst>
            <a:path>
              <a:moveTo>
                <a:pt x="992743" y="0"/>
              </a:moveTo>
              <a:lnTo>
                <a:pt x="992743" y="321964"/>
              </a:lnTo>
              <a:lnTo>
                <a:pt x="0" y="321964"/>
              </a:lnTo>
              <a:lnTo>
                <a:pt x="0" y="47245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BC7780-95F8-47E0-BF0B-C7DAEF297787}">
      <dsp:nvSpPr>
        <dsp:cNvPr id="0" name=""/>
        <dsp:cNvSpPr/>
      </dsp:nvSpPr>
      <dsp:spPr>
        <a:xfrm>
          <a:off x="996076" y="67769"/>
          <a:ext cx="1624488" cy="103155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54FF7A-39D6-4FA8-B1CE-493E1AAEB738}">
      <dsp:nvSpPr>
        <dsp:cNvPr id="0" name=""/>
        <dsp:cNvSpPr/>
      </dsp:nvSpPr>
      <dsp:spPr>
        <a:xfrm>
          <a:off x="1176575" y="239243"/>
          <a:ext cx="1624488" cy="103155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</a:rPr>
            <a:t>Sensor</a:t>
          </a:r>
          <a:endParaRPr lang="en-US" sz="1400" kern="1200"/>
        </a:p>
      </dsp:txBody>
      <dsp:txXfrm>
        <a:off x="1206788" y="269456"/>
        <a:ext cx="1564062" cy="971124"/>
      </dsp:txXfrm>
    </dsp:sp>
    <dsp:sp modelId="{C3C159C4-CA7C-45E8-9B73-EDD6828038DE}">
      <dsp:nvSpPr>
        <dsp:cNvPr id="0" name=""/>
        <dsp:cNvSpPr/>
      </dsp:nvSpPr>
      <dsp:spPr>
        <a:xfrm>
          <a:off x="2981563" y="67769"/>
          <a:ext cx="1624488" cy="103155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138411-7B0B-4325-B280-52E18B1D1654}">
      <dsp:nvSpPr>
        <dsp:cNvPr id="0" name=""/>
        <dsp:cNvSpPr/>
      </dsp:nvSpPr>
      <dsp:spPr>
        <a:xfrm>
          <a:off x="3162061" y="239243"/>
          <a:ext cx="1624488" cy="103155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</a:rPr>
            <a:t>Power Source</a:t>
          </a:r>
          <a:endParaRPr lang="en-US" sz="1400" kern="1200"/>
        </a:p>
      </dsp:txBody>
      <dsp:txXfrm>
        <a:off x="3192274" y="269456"/>
        <a:ext cx="1564062" cy="971124"/>
      </dsp:txXfrm>
    </dsp:sp>
    <dsp:sp modelId="{536379D5-0CD0-40DC-BE64-1CAD565D01E0}">
      <dsp:nvSpPr>
        <dsp:cNvPr id="0" name=""/>
        <dsp:cNvSpPr/>
      </dsp:nvSpPr>
      <dsp:spPr>
        <a:xfrm>
          <a:off x="4967049" y="67769"/>
          <a:ext cx="1624488" cy="103155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AE180B-C82C-4D2B-B246-F9F10326D5A0}">
      <dsp:nvSpPr>
        <dsp:cNvPr id="0" name=""/>
        <dsp:cNvSpPr/>
      </dsp:nvSpPr>
      <dsp:spPr>
        <a:xfrm>
          <a:off x="5147548" y="239243"/>
          <a:ext cx="1624488" cy="103155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</a:rPr>
            <a:t>Structures</a:t>
          </a:r>
          <a:endParaRPr lang="en-US" sz="1400" kern="1200"/>
        </a:p>
      </dsp:txBody>
      <dsp:txXfrm>
        <a:off x="5177761" y="269456"/>
        <a:ext cx="1564062" cy="971124"/>
      </dsp:txXfrm>
    </dsp:sp>
    <dsp:sp modelId="{5604E677-8175-4EC8-81FB-5C4F9A483EBB}">
      <dsp:nvSpPr>
        <dsp:cNvPr id="0" name=""/>
        <dsp:cNvSpPr/>
      </dsp:nvSpPr>
      <dsp:spPr>
        <a:xfrm>
          <a:off x="3974306" y="1571775"/>
          <a:ext cx="1624488" cy="103155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97589E-30AD-4AAD-9CD1-9C224A7A081D}">
      <dsp:nvSpPr>
        <dsp:cNvPr id="0" name=""/>
        <dsp:cNvSpPr/>
      </dsp:nvSpPr>
      <dsp:spPr>
        <a:xfrm>
          <a:off x="4154805" y="1743249"/>
          <a:ext cx="1624488" cy="103155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</a:rPr>
            <a:t>Below Unit</a:t>
          </a:r>
        </a:p>
      </dsp:txBody>
      <dsp:txXfrm>
        <a:off x="4185018" y="1773462"/>
        <a:ext cx="1564062" cy="971124"/>
      </dsp:txXfrm>
    </dsp:sp>
    <dsp:sp modelId="{C2E33A36-6C3D-42C0-9964-F7BC1B7998DA}">
      <dsp:nvSpPr>
        <dsp:cNvPr id="0" name=""/>
        <dsp:cNvSpPr/>
      </dsp:nvSpPr>
      <dsp:spPr>
        <a:xfrm>
          <a:off x="3333" y="3075781"/>
          <a:ext cx="1624488" cy="103155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6DA0F5-123E-4D30-BC6A-085EA7390DE6}">
      <dsp:nvSpPr>
        <dsp:cNvPr id="0" name=""/>
        <dsp:cNvSpPr/>
      </dsp:nvSpPr>
      <dsp:spPr>
        <a:xfrm>
          <a:off x="183832" y="3247255"/>
          <a:ext cx="1624488" cy="103155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</a:rPr>
            <a:t>Resisting Leaks</a:t>
          </a:r>
        </a:p>
      </dsp:txBody>
      <dsp:txXfrm>
        <a:off x="214045" y="3277468"/>
        <a:ext cx="1564062" cy="971124"/>
      </dsp:txXfrm>
    </dsp:sp>
    <dsp:sp modelId="{737D5B29-42A9-497A-916C-094D57DCC728}">
      <dsp:nvSpPr>
        <dsp:cNvPr id="0" name=""/>
        <dsp:cNvSpPr/>
      </dsp:nvSpPr>
      <dsp:spPr>
        <a:xfrm>
          <a:off x="1988819" y="3075781"/>
          <a:ext cx="1624488" cy="103155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2EE9A7-B6C2-47E4-B54C-9B79845B9E15}">
      <dsp:nvSpPr>
        <dsp:cNvPr id="0" name=""/>
        <dsp:cNvSpPr/>
      </dsp:nvSpPr>
      <dsp:spPr>
        <a:xfrm>
          <a:off x="2169318" y="3247255"/>
          <a:ext cx="1624488" cy="103155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</a:rPr>
            <a:t>Resisiting Pressure Changes</a:t>
          </a:r>
        </a:p>
      </dsp:txBody>
      <dsp:txXfrm>
        <a:off x="2199531" y="3277468"/>
        <a:ext cx="1564062" cy="971124"/>
      </dsp:txXfrm>
    </dsp:sp>
    <dsp:sp modelId="{0559ED51-E917-48F1-A496-7B509151A817}">
      <dsp:nvSpPr>
        <dsp:cNvPr id="0" name=""/>
        <dsp:cNvSpPr/>
      </dsp:nvSpPr>
      <dsp:spPr>
        <a:xfrm>
          <a:off x="3974306" y="3075781"/>
          <a:ext cx="1624488" cy="103155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D19CDC-3A20-4ABB-9CDB-7C0200D425D2}">
      <dsp:nvSpPr>
        <dsp:cNvPr id="0" name=""/>
        <dsp:cNvSpPr/>
      </dsp:nvSpPr>
      <dsp:spPr>
        <a:xfrm>
          <a:off x="4154804" y="3247255"/>
          <a:ext cx="1624488" cy="103155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</a:rPr>
            <a:t>Resisting Environmental Conditions</a:t>
          </a:r>
        </a:p>
      </dsp:txBody>
      <dsp:txXfrm>
        <a:off x="4185017" y="3277468"/>
        <a:ext cx="1564062" cy="971124"/>
      </dsp:txXfrm>
    </dsp:sp>
    <dsp:sp modelId="{301233C5-5C55-4DE2-821A-AAF712E76B5C}">
      <dsp:nvSpPr>
        <dsp:cNvPr id="0" name=""/>
        <dsp:cNvSpPr/>
      </dsp:nvSpPr>
      <dsp:spPr>
        <a:xfrm>
          <a:off x="5959792" y="3075781"/>
          <a:ext cx="1624488" cy="103155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E6BD21-E426-4391-928C-9A0D1B1BB732}">
      <dsp:nvSpPr>
        <dsp:cNvPr id="0" name=""/>
        <dsp:cNvSpPr/>
      </dsp:nvSpPr>
      <dsp:spPr>
        <a:xfrm>
          <a:off x="6140291" y="3247255"/>
          <a:ext cx="1624488" cy="103155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</a:rPr>
            <a:t>Endures Transportation</a:t>
          </a:r>
        </a:p>
      </dsp:txBody>
      <dsp:txXfrm>
        <a:off x="6170504" y="3277468"/>
        <a:ext cx="1564062" cy="971124"/>
      </dsp:txXfrm>
    </dsp:sp>
    <dsp:sp modelId="{315B3624-B4AA-4EA3-8312-61242FBC75DC}">
      <dsp:nvSpPr>
        <dsp:cNvPr id="0" name=""/>
        <dsp:cNvSpPr/>
      </dsp:nvSpPr>
      <dsp:spPr>
        <a:xfrm>
          <a:off x="7945278" y="3075781"/>
          <a:ext cx="1624488" cy="103155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8548B3-F2F4-43B3-B012-902F58C0506E}">
      <dsp:nvSpPr>
        <dsp:cNvPr id="0" name=""/>
        <dsp:cNvSpPr/>
      </dsp:nvSpPr>
      <dsp:spPr>
        <a:xfrm>
          <a:off x="8125777" y="3247255"/>
          <a:ext cx="1624488" cy="103155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</a:rPr>
            <a:t>Resisting Temperature Changes</a:t>
          </a:r>
        </a:p>
      </dsp:txBody>
      <dsp:txXfrm>
        <a:off x="8155990" y="3277468"/>
        <a:ext cx="1564062" cy="971124"/>
      </dsp:txXfrm>
    </dsp:sp>
    <dsp:sp modelId="{BA834540-20F7-4A0C-9CC6-E49278703470}">
      <dsp:nvSpPr>
        <dsp:cNvPr id="0" name=""/>
        <dsp:cNvSpPr/>
      </dsp:nvSpPr>
      <dsp:spPr>
        <a:xfrm>
          <a:off x="5959792" y="1571775"/>
          <a:ext cx="1624488" cy="103155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F9CF46-3299-43D2-9B5C-71949C52FE05}">
      <dsp:nvSpPr>
        <dsp:cNvPr id="0" name=""/>
        <dsp:cNvSpPr/>
      </dsp:nvSpPr>
      <dsp:spPr>
        <a:xfrm>
          <a:off x="6140291" y="1743249"/>
          <a:ext cx="1624488" cy="103155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</a:rPr>
            <a:t>Above Unit</a:t>
          </a:r>
        </a:p>
      </dsp:txBody>
      <dsp:txXfrm>
        <a:off x="6170504" y="1773462"/>
        <a:ext cx="1564062" cy="971124"/>
      </dsp:txXfrm>
    </dsp:sp>
    <dsp:sp modelId="{A83EADF5-C293-45D5-9A11-7DC76604FBBE}">
      <dsp:nvSpPr>
        <dsp:cNvPr id="0" name=""/>
        <dsp:cNvSpPr/>
      </dsp:nvSpPr>
      <dsp:spPr>
        <a:xfrm>
          <a:off x="6952535" y="67769"/>
          <a:ext cx="1624488" cy="103155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310C04-FE30-4090-9980-EB5689C2A1D2}">
      <dsp:nvSpPr>
        <dsp:cNvPr id="0" name=""/>
        <dsp:cNvSpPr/>
      </dsp:nvSpPr>
      <dsp:spPr>
        <a:xfrm>
          <a:off x="7133034" y="239243"/>
          <a:ext cx="1624488" cy="103155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</a:rPr>
            <a:t>Data</a:t>
          </a:r>
          <a:endParaRPr lang="en-US" sz="1400" kern="1200"/>
        </a:p>
      </dsp:txBody>
      <dsp:txXfrm>
        <a:off x="7163247" y="269456"/>
        <a:ext cx="1564062" cy="97112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A55F1D-3081-4246-985D-B6B13388279D}">
      <dsp:nvSpPr>
        <dsp:cNvPr id="0" name=""/>
        <dsp:cNvSpPr/>
      </dsp:nvSpPr>
      <dsp:spPr>
        <a:xfrm>
          <a:off x="8578631" y="2616941"/>
          <a:ext cx="91440" cy="48741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87414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ACB1B7-3132-4896-B468-0B0FA51922CF}">
      <dsp:nvSpPr>
        <dsp:cNvPr id="0" name=""/>
        <dsp:cNvSpPr/>
      </dsp:nvSpPr>
      <dsp:spPr>
        <a:xfrm>
          <a:off x="7088088" y="1065315"/>
          <a:ext cx="1536263" cy="4874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2158"/>
              </a:lnTo>
              <a:lnTo>
                <a:pt x="1536263" y="332158"/>
              </a:lnTo>
              <a:lnTo>
                <a:pt x="1536263" y="48741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B8AE80-63F2-47B9-A008-FC68F980D9B6}">
      <dsp:nvSpPr>
        <dsp:cNvPr id="0" name=""/>
        <dsp:cNvSpPr/>
      </dsp:nvSpPr>
      <dsp:spPr>
        <a:xfrm>
          <a:off x="5551824" y="2616941"/>
          <a:ext cx="1024175" cy="4874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2158"/>
              </a:lnTo>
              <a:lnTo>
                <a:pt x="1024175" y="332158"/>
              </a:lnTo>
              <a:lnTo>
                <a:pt x="1024175" y="487414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853C19-2F36-48DC-9AD5-C29D24EE79CA}">
      <dsp:nvSpPr>
        <dsp:cNvPr id="0" name=""/>
        <dsp:cNvSpPr/>
      </dsp:nvSpPr>
      <dsp:spPr>
        <a:xfrm>
          <a:off x="4527649" y="2616941"/>
          <a:ext cx="1024175" cy="487414"/>
        </a:xfrm>
        <a:custGeom>
          <a:avLst/>
          <a:gdLst/>
          <a:ahLst/>
          <a:cxnLst/>
          <a:rect l="0" t="0" r="0" b="0"/>
          <a:pathLst>
            <a:path>
              <a:moveTo>
                <a:pt x="1024175" y="0"/>
              </a:moveTo>
              <a:lnTo>
                <a:pt x="1024175" y="332158"/>
              </a:lnTo>
              <a:lnTo>
                <a:pt x="0" y="332158"/>
              </a:lnTo>
              <a:lnTo>
                <a:pt x="0" y="487414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DA4A74-FF44-4163-9861-F0D6AEF6CB12}">
      <dsp:nvSpPr>
        <dsp:cNvPr id="0" name=""/>
        <dsp:cNvSpPr/>
      </dsp:nvSpPr>
      <dsp:spPr>
        <a:xfrm>
          <a:off x="5551824" y="1065315"/>
          <a:ext cx="1536263" cy="487414"/>
        </a:xfrm>
        <a:custGeom>
          <a:avLst/>
          <a:gdLst/>
          <a:ahLst/>
          <a:cxnLst/>
          <a:rect l="0" t="0" r="0" b="0"/>
          <a:pathLst>
            <a:path>
              <a:moveTo>
                <a:pt x="1536263" y="0"/>
              </a:moveTo>
              <a:lnTo>
                <a:pt x="1536263" y="332158"/>
              </a:lnTo>
              <a:lnTo>
                <a:pt x="0" y="332158"/>
              </a:lnTo>
              <a:lnTo>
                <a:pt x="0" y="48741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2B405B-379C-488B-A14C-D24076C28FCA}">
      <dsp:nvSpPr>
        <dsp:cNvPr id="0" name=""/>
        <dsp:cNvSpPr/>
      </dsp:nvSpPr>
      <dsp:spPr>
        <a:xfrm>
          <a:off x="105072" y="1104"/>
          <a:ext cx="1675923" cy="106421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9C7894-EBFC-48D0-8E06-2BFB9BBAB222}">
      <dsp:nvSpPr>
        <dsp:cNvPr id="0" name=""/>
        <dsp:cNvSpPr/>
      </dsp:nvSpPr>
      <dsp:spPr>
        <a:xfrm>
          <a:off x="291286" y="178007"/>
          <a:ext cx="1675923" cy="106421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</a:rPr>
            <a:t>Sensor</a:t>
          </a:r>
          <a:endParaRPr lang="en-US" sz="1400" kern="1200"/>
        </a:p>
      </dsp:txBody>
      <dsp:txXfrm>
        <a:off x="322456" y="209177"/>
        <a:ext cx="1613583" cy="1001871"/>
      </dsp:txXfrm>
    </dsp:sp>
    <dsp:sp modelId="{A337EDB9-34CD-435B-9326-E39D9FDCB78F}">
      <dsp:nvSpPr>
        <dsp:cNvPr id="0" name=""/>
        <dsp:cNvSpPr/>
      </dsp:nvSpPr>
      <dsp:spPr>
        <a:xfrm>
          <a:off x="2153423" y="1104"/>
          <a:ext cx="1675923" cy="106421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9DA61D-D33B-42B3-B7EF-3417BB7B6D4A}">
      <dsp:nvSpPr>
        <dsp:cNvPr id="0" name=""/>
        <dsp:cNvSpPr/>
      </dsp:nvSpPr>
      <dsp:spPr>
        <a:xfrm>
          <a:off x="2339637" y="178007"/>
          <a:ext cx="1675923" cy="106421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</a:rPr>
            <a:t>Power Source</a:t>
          </a:r>
          <a:endParaRPr lang="en-US" sz="1400" kern="1200"/>
        </a:p>
      </dsp:txBody>
      <dsp:txXfrm>
        <a:off x="2370807" y="209177"/>
        <a:ext cx="1613583" cy="1001871"/>
      </dsp:txXfrm>
    </dsp:sp>
    <dsp:sp modelId="{9982C415-B04D-4097-88E4-CFC13F0A2DCE}">
      <dsp:nvSpPr>
        <dsp:cNvPr id="0" name=""/>
        <dsp:cNvSpPr/>
      </dsp:nvSpPr>
      <dsp:spPr>
        <a:xfrm>
          <a:off x="4201775" y="1104"/>
          <a:ext cx="1675923" cy="106421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73B827-069D-41AE-9EA6-9C32928AEDE1}">
      <dsp:nvSpPr>
        <dsp:cNvPr id="0" name=""/>
        <dsp:cNvSpPr/>
      </dsp:nvSpPr>
      <dsp:spPr>
        <a:xfrm>
          <a:off x="4387988" y="178007"/>
          <a:ext cx="1675923" cy="106421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</a:rPr>
            <a:t>Structures</a:t>
          </a:r>
          <a:endParaRPr lang="en-US" sz="1400" kern="1200"/>
        </a:p>
      </dsp:txBody>
      <dsp:txXfrm>
        <a:off x="4419158" y="209177"/>
        <a:ext cx="1613583" cy="1001871"/>
      </dsp:txXfrm>
    </dsp:sp>
    <dsp:sp modelId="{3AE895E5-2116-4145-8281-05930E9F0B13}">
      <dsp:nvSpPr>
        <dsp:cNvPr id="0" name=""/>
        <dsp:cNvSpPr/>
      </dsp:nvSpPr>
      <dsp:spPr>
        <a:xfrm>
          <a:off x="6250126" y="1104"/>
          <a:ext cx="1675923" cy="106421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B0995D-9DF9-4E2A-B116-2D0125BDFE66}">
      <dsp:nvSpPr>
        <dsp:cNvPr id="0" name=""/>
        <dsp:cNvSpPr/>
      </dsp:nvSpPr>
      <dsp:spPr>
        <a:xfrm>
          <a:off x="6436340" y="178007"/>
          <a:ext cx="1675923" cy="106421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</a:rPr>
            <a:t>Data</a:t>
          </a:r>
          <a:endParaRPr lang="en-US" sz="1400" kern="1200"/>
        </a:p>
      </dsp:txBody>
      <dsp:txXfrm>
        <a:off x="6467510" y="209177"/>
        <a:ext cx="1613583" cy="1001871"/>
      </dsp:txXfrm>
    </dsp:sp>
    <dsp:sp modelId="{A6B7BD9B-3549-40F0-8E69-317C268B6539}">
      <dsp:nvSpPr>
        <dsp:cNvPr id="0" name=""/>
        <dsp:cNvSpPr/>
      </dsp:nvSpPr>
      <dsp:spPr>
        <a:xfrm>
          <a:off x="4713862" y="1552730"/>
          <a:ext cx="1675923" cy="106421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832535-E681-46DC-96AE-0C644A6B3E6A}">
      <dsp:nvSpPr>
        <dsp:cNvPr id="0" name=""/>
        <dsp:cNvSpPr/>
      </dsp:nvSpPr>
      <dsp:spPr>
        <a:xfrm>
          <a:off x="4900076" y="1729633"/>
          <a:ext cx="1675923" cy="106421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</a:rPr>
            <a:t>Data Transmission</a:t>
          </a:r>
        </a:p>
      </dsp:txBody>
      <dsp:txXfrm>
        <a:off x="4931246" y="1760803"/>
        <a:ext cx="1613583" cy="1001871"/>
      </dsp:txXfrm>
    </dsp:sp>
    <dsp:sp modelId="{F9E0A455-75B2-46E5-966C-290A2AF408A5}">
      <dsp:nvSpPr>
        <dsp:cNvPr id="0" name=""/>
        <dsp:cNvSpPr/>
      </dsp:nvSpPr>
      <dsp:spPr>
        <a:xfrm>
          <a:off x="3689687" y="3104356"/>
          <a:ext cx="1675923" cy="106421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99D060-6C27-46FF-BA19-39995E47FF97}">
      <dsp:nvSpPr>
        <dsp:cNvPr id="0" name=""/>
        <dsp:cNvSpPr/>
      </dsp:nvSpPr>
      <dsp:spPr>
        <a:xfrm>
          <a:off x="3875901" y="3281259"/>
          <a:ext cx="1675923" cy="106421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</a:rPr>
            <a:t>Sends Diver Data</a:t>
          </a:r>
        </a:p>
      </dsp:txBody>
      <dsp:txXfrm>
        <a:off x="3907071" y="3312429"/>
        <a:ext cx="1613583" cy="1001871"/>
      </dsp:txXfrm>
    </dsp:sp>
    <dsp:sp modelId="{91DB924C-ECC3-40AC-9844-2FBE2DDDCCED}">
      <dsp:nvSpPr>
        <dsp:cNvPr id="0" name=""/>
        <dsp:cNvSpPr/>
      </dsp:nvSpPr>
      <dsp:spPr>
        <a:xfrm>
          <a:off x="5738038" y="3104356"/>
          <a:ext cx="1675923" cy="106421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EC4239-EA52-4A73-B0C8-91F47006B792}">
      <dsp:nvSpPr>
        <dsp:cNvPr id="0" name=""/>
        <dsp:cNvSpPr/>
      </dsp:nvSpPr>
      <dsp:spPr>
        <a:xfrm>
          <a:off x="5924252" y="3281259"/>
          <a:ext cx="1675923" cy="106421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</a:rPr>
            <a:t>Receives Data From Diver</a:t>
          </a:r>
        </a:p>
      </dsp:txBody>
      <dsp:txXfrm>
        <a:off x="5955422" y="3312429"/>
        <a:ext cx="1613583" cy="1001871"/>
      </dsp:txXfrm>
    </dsp:sp>
    <dsp:sp modelId="{668D8AB8-BFA4-4C86-8B06-27DA96E1A677}">
      <dsp:nvSpPr>
        <dsp:cNvPr id="0" name=""/>
        <dsp:cNvSpPr/>
      </dsp:nvSpPr>
      <dsp:spPr>
        <a:xfrm>
          <a:off x="7786389" y="1552730"/>
          <a:ext cx="1675923" cy="106421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68CA04-BC77-4229-BCA1-D133EFD60DB2}">
      <dsp:nvSpPr>
        <dsp:cNvPr id="0" name=""/>
        <dsp:cNvSpPr/>
      </dsp:nvSpPr>
      <dsp:spPr>
        <a:xfrm>
          <a:off x="7972603" y="1729633"/>
          <a:ext cx="1675923" cy="106421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</a:rPr>
            <a:t>Data Storage</a:t>
          </a:r>
        </a:p>
      </dsp:txBody>
      <dsp:txXfrm>
        <a:off x="8003773" y="1760803"/>
        <a:ext cx="1613583" cy="1001871"/>
      </dsp:txXfrm>
    </dsp:sp>
    <dsp:sp modelId="{86B7327B-AF18-4F40-92BF-DCE338D2DAA7}">
      <dsp:nvSpPr>
        <dsp:cNvPr id="0" name=""/>
        <dsp:cNvSpPr/>
      </dsp:nvSpPr>
      <dsp:spPr>
        <a:xfrm>
          <a:off x="7786389" y="3104356"/>
          <a:ext cx="1675923" cy="106421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AB5401-8B48-4010-A5EF-C383523B9CB6}">
      <dsp:nvSpPr>
        <dsp:cNvPr id="0" name=""/>
        <dsp:cNvSpPr/>
      </dsp:nvSpPr>
      <dsp:spPr>
        <a:xfrm>
          <a:off x="7972603" y="3281259"/>
          <a:ext cx="1675923" cy="106421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</a:rPr>
            <a:t>Stores System Information At Marked Times</a:t>
          </a:r>
        </a:p>
      </dsp:txBody>
      <dsp:txXfrm>
        <a:off x="8003773" y="3312429"/>
        <a:ext cx="1613583" cy="10018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487D9-8319-D70A-8FC2-6BEF394BC1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3FEFEC-E96A-DBD5-C504-4CBD7F9DBE5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00AECC-05F4-468B-AA47-A305F72537A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027BD0-4447-B05E-F4B8-072D1F118A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8A2BF5-F5DC-9F0C-3429-75CB01E96A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64F62E-37E9-4259-8609-94855A5ED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703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07T22:02:22.33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3139 6821 16383 0 0,'-4'0'0'0'0,"-6"0"0"0"0,-4 0 0 0 0,-4 0 0 0 0,-4 0 0 0 0,-1 0 0 0 0,-1 0 0 0 0,-1 0 0 0 0,5 4 0 0 0,1 1 0 0 0,0 0 0 0 0,3 3 0 0 0,0 1 0 0 0,4 2 0 0 0,-2-1 0 0 0,-1-2 0 0 0,2 2 0 0 0,2 3 0 0 0,4 4 0 0 0,3 2 0 0 0,-2 2 0 0 0,0 2 0 0 0,-3-3 0 0 0,0-2 0 0 0,-2-2 0 0 0,0-2 0 0 0,3 2 0 0 0,2-6 0 0 0,2-9 0 0 0,2-8 0 0 0,1-3 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07T22:02:44.37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3394 10715 16383 0 0,'0'2'0'0'0,"2"1"0"0"0,3 2 0 0 0,1 2 0 0 0,-1-2 0 0 0,-4-2 0 0 0,-3-1 0 0 0,-4-2 0 0 0,-3 0 0 0 0,0 2 0 0 0,-1 0 0 0 0,0 3 0 0 0,1 1 0 0 0,0 3 0 0 0,-3 0 0 0 0,2 0 0 0 0,-1 0 0 0 0,2 2 0 0 0,0 1 0 0 0,0-3 0 0 0,1 1 0 0 0,2 0 0 0 0,2-4 0 0 0,2-5 0 0 0,3-7 0 0 0,4-4 0 0 0,1-3 0 0 0,1-3 0 0 0,2-4 0 0 0,2 2 0 0 0,-2 0 0 0 0,-2-1 0 0 0,-2 0 0 0 0,0 4 0 0 0,0 6 0 0 0,0 4 0 0 0,0 7 0 0 0,1 5 0 0 0,-1 5 0 0 0,2 4 0 0 0,1 0 0 0 0,1-2 0 0 0,0 0 0 0 0,-3 0 0 0 0,1-4 0 0 0,-1-4 0 0 0,-2-6 0 0 0,-2-6 0 0 0,0-5 0 0 0,-1-3 0 0 0,-1 3 0 0 0,-1 6 0 0 0,1 5 0 0 0,0 5 0 0 0,0 4 0 0 0,-1 2 0 0 0,1 2 0 0 0,0 0 0 0 0,-2-1 0 0 0,-3-4 0 0 0,0 0 0 0 0,-2-2 0 0 0,0 0 0 0 0,0 0 0 0 0,-2-2 0 0 0,2 0 0 0 0,1 3 0 0 0,-1-1 0 0 0,2 1 0 0 0,-1-1 0 0 0,1 1 0 0 0,0 2 0 0 0,1-2 0 0 0,-1 1 0 0 0,-1-1 0 0 0,1 0 0 0 0,1 2 0 0 0,-1-2 0 0 0,0 1 0 0 0,2-1 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07T22:02:46.33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1937 11287 16383 0 0,'0'0'0'0'0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07T22:02:48.22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2521 11329 16383 0 0,'0'3'0'0'0,"0"2"0"0"0,0 2 0 0 0,0 3 0 0 0,2-1 0 0 0,1 1 0 0 0,-1 0 0 0 0,1 3 0 0 0,-2 1 0 0 0,0 1 0 0 0,0-1 0 0 0,-1 0 0 0 0,0-1 0 0 0,0 1 0 0 0,-3-4 0 0 0,1 0 0 0 0,-3 0 0 0 0,0 0 0 0 0,-2 1 0 0 0,1 0 0 0 0,-1-1 0 0 0,-1-1 0 0 0,1 1 0 0 0,-1-2 0 0 0,1 1 0 0 0,-1-3 0 0 0,2 1 0 0 0,-1 1 0 0 0,-1 2 0 0 0,1 0 0 0 0,-1 0 0 0 0,2-1 0 0 0,1 1 0 0 0,1 0 0 0 0,0 1 0 0 0,-2 1 0 0 0,-1-2 0 0 0,-1 0 0 0 0,0-3 0 0 0,1 1 0 0 0,1 0 0 0 0,3 2 0 0 0,1 0 0 0 0,1 2 0 0 0,0 0 0 0 0,1 0 0 0 0,3-2 0 0 0,2-2 0 0 0,3-3 0 0 0,2-2 0 0 0,0-2 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07T22:02:51.02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2805 11611 16383 0 0,'0'-2'0'0'0,"2"-1"0"0"0,3 0 0 0 0,0-1 0 0 0,0-2 0 0 0,-1-3 0 0 0,0 1 0 0 0,3 1 0 0 0,1 3 0 0 0,2 1 0 0 0,1 1 0 0 0,1 2 0 0 0,1-1 0 0 0,0 2 0 0 0,-1-1 0 0 0,1 0 0 0 0,0 1 0 0 0,0-1 0 0 0,-1 0 0 0 0,1 0 0 0 0,-1 0 0 0 0,1 0 0 0 0,-1 0 0 0 0,0 0 0 0 0,-1 0 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07T22:02:55.28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3423 11075 16383 0 0,'-3'0'0'0'0,"-2"3"0"0"0,-2-1 0 0 0,-1 3 0 0 0,0 0 0 0 0,-2-1 0 0 0,-1 0 0 0 0,0-2 0 0 0,-1-1 0 0 0,2-1 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07T22:03:08.96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3186 11202 16383 0 0,'0'3'0'0'0,"2"-1"0"0"0,1 3 0 0 0,1 0 0 0 0,1 2 0 0 0,2-2 0 0 0,1 0 0 0 0,1-1 0 0 0,0 0 0 0 0,0 0 0 0 0,-1 1 0 0 0,-1 0 0 0 0,2-1 0 0 0,1-1 0 0 0,0-2 0 0 0,2 0 0 0 0,0 0 0 0 0,-2 1 0 0 0,-4 3 0 0 0,-6 0 0 0 0,-3 2 0 0 0,-2-1 0 0 0,-2 1 0 0 0,0 0 0 0 0,-2-3 0 0 0,0 0 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07T22:03:10.98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2359 12324 16383 0 0,'-2'0'0'0'0,"-3"0"0"0"0,-2 0 0 0 0,-3 0 0 0 0,-1 0 0 0 0,-2 0 0 0 0,1 0 0 0 0,-1 0 0 0 0,0 0 0 0 0,0 0 0 0 0,0 0 0 0 0,0 0 0 0 0,1 0 0 0 0,-1 0 0 0 0,1 0 0 0 0,-5 0 0 0 0,-1 0 0 0 0,0 0 0 0 0,1 0 0 0 0,2 0 0 0 0,0 0 0 0 0,4 0 0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07T22:03:41.84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2351 14038 16383 0 0,'0'2'0'0'0,"-2"1"0"0"0,-1 1 0 0 0,0 4 0 0 0,1 1 0 0 0,1 1 0 0 0,0 2 0 0 0,0 1 0 0 0,1-5 0 0 0,0-5 0 0 0,2-3 0 0 0,1-4 0 0 0,2-5 0 0 0,0-4 0 0 0,-1-1 0 0 0,0-1 0 0 0,0 1 0 0 0,0 0 0 0 0,-1 0 0 0 0,-1 7 0 0 0,0 7 0 0 0,-2 5 0 0 0,1 7 0 0 0,-1 2 0 0 0,0 2 0 0 0,-1 0 0 0 0,1-1 0 0 0,0 0 0 0 0,0-1 0 0 0,0-1 0 0 0,2-2 0 0 0,1-2 0 0 0,-1 1 0 0 0,1 0 0 0 0,-2 1 0 0 0,0 0 0 0 0,0-3 0 0 0,-1-6 0 0 0,0-5 0 0 0,0-4 0 0 0,0-3 0 0 0,0-2 0 0 0,-1-1 0 0 0,4 2 0 0 0,1 2 0 0 0,2 1 0 0 0,1 2 0 0 0,1 2 0 0 0,0-1 0 0 0,1 1 0 0 0,0 1 0 0 0,2 1 0 0 0,0 1 0 0 0,1 0 0 0 0,0 1 0 0 0,0 0 0 0 0,1 0 0 0 0,0 0 0 0 0,-1 1 0 0 0,1-1 0 0 0,-1 0 0 0 0,1 0 0 0 0,-1 0 0 0 0,1 0 0 0 0,-1 0 0 0 0,1 0 0 0 0,-1 0 0 0 0,1 0 0 0 0,-1 0 0 0 0,0 0 0 0 0,-1 0 0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07T22:03:46.95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2974 14136 16383 0 0,'0'-3'0'0'0,"2"1"0"0"0,3-1 0 0 0,3 1 0 0 0,1 0 0 0 0,3 1 0 0 0,0 1 0 0 0,1 0 0 0 0,0 0 0 0 0,0 0 0 0 0,0 0 0 0 0,-1 0 0 0 0,1 0 0 0 0,0 0 0 0 0,-1 0 0 0 0,-1 0 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07T22:03:49.18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3367 14234 16383 0 0,'0'-3'0'0'0,"-2"1"0"0"0,-3-1 0 0 0,-1-1 0 0 0,0-1 0 0 0,-1 0 0 0 0,2-3 0 0 0,1-1 0 0 0,0 0 0 0 0,0 2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07T22:02:22.33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2775 6842 16383 0 0,'0'4'0'0'0,"0"5"0"0"0,0 6 0 0 0,0 7 0 0 0,0 9 0 0 0,0 7 0 0 0,0 4 0 0 0,0 4 0 0 0,0-2 0 0 0,0-1 0 0 0,0-3 0 0 0,0-5 0 0 0,0 0 0 0 0,0-3 0 0 0,0-9 0 0 0,4-18 0 0 0,1-14 0 0 0,4-12 0 0 0,4-16 0 0 0,1-8 0 0 0,1-10 0 0 0,2-3 0 0 0,-2 1 0 0 0,-3 5 0 0 0,1 4 0 0 0,-3 6 0 0 0,-3 14 0 0 0,-2 16 0 0 0,-2 14 0 0 0,-2 11 0 0 0,-1 7 0 0 0,0 4 0 0 0,-1 2 0 0 0,1 0 0 0 0,-1 1 0 0 0,1-1 0 0 0,0-1 0 0 0,0-1 0 0 0,0 0 0 0 0,0 0 0 0 0,0-1 0 0 0,0 1 0 0 0,0-1 0 0 0,0 1 0 0 0,0-1 0 0 0,0 0 0 0 0,-4-3 0 0 0,-2-2 0 0 0,-3-4 0 0 0,-4 1 0 0 0,-4-4 0 0 0,-4-3 0 0 0,-1-2 0 0 0,2 1 0 0 0,2-1 0 0 0,2 3 0 0 0,1 0 0 0 0,-1-1 0 0 0,-2 1 0 0 0,-2 0 0 0 0,3 1 0 0 0,-1 1 0 0 0,8-3 0 0 0,5 1 0 0 0,8 0 0 0 0,2 2 0 0 0,6-1 0 0 0,4-2 0 0 0,4-3 0 0 0,2-1 0 0 0,2-2 0 0 0,1-2 0 0 0,1 0 0 0 0,-1 0 0 0 0,0-1 0 0 0,1 1 0 0 0,-2 0 0 0 0,-7-5 0 0 0,-11 0 0 0 0,-10 0 0 0 0,-9 1 0 0 0,-5 1 0 0 0,-4 1 0 0 0,-2 1 0 0 0,0 1 0 0 0,3 0 0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07T22:03:53.25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2577 13611 16383 0 0,'-2'0'0'0'0,"-3"0"0"0"0,-1-2 0 0 0,-1 0 0 0 0,-1-1 0 0 0,-2 1 0 0 0,-2 0 0 0 0,0 1 0 0 0,0 1 0 0 0,-1-1 0 0 0,0 1 0 0 0,1 1 0 0 0,-1-1 0 0 0,0 0 0 0 0,1 0 0 0 0,1 2 0 0 0,2 1 0 0 0,1 2 0 0 0,1 0 0 0 0,-2-1 0 0 0,2 1 0 0 0,0 0 0 0 0,-2-1 0 0 0,1 1 0 0 0,2-3 0 0 0,2-3 0 0 0,4-2 0 0 0,2-3 0 0 0,0-2 0 0 0,3 1 0 0 0,-1-2 0 0 0,2 2 0 0 0,0-1 0 0 0,1 1 0 0 0,-1 0 0 0 0,-1-1 0 0 0,-2-1 0 0 0,-1-2 0 0 0,-1 0 0 0 0,-1-1 0 0 0,0-1 0 0 0,0 1 0 0 0,0-1 0 0 0,0 0 0 0 0,-1 1 0 0 0,1-1 0 0 0,0 0 0 0 0,0 1 0 0 0,0-1 0 0 0,0 1 0 0 0,0 0 0 0 0,0-1 0 0 0,0 3 0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07T22:03:55.47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2148 13673 16383 0 0,'3'0'0'0'0,"1"0"0"0"0,6 0 0 0 0,3 0 0 0 0,1 2 0 0 0,2 3 0 0 0,6 1 0 0 0,0-1 0 0 0,1-2 0 0 0,3 0 0 0 0,1 0 0 0 0,1 3 0 0 0,-1 0 0 0 0,-2-2 0 0 0,-4 2 0 0 0,-3-1 0 0 0,-3-1 0 0 0,-1-1 0 0 0,-2-2 0 0 0,-4 0 0 0 0,-6 0 0 0 0,-5-2 0 0 0,-5 1 0 0 0,-3 0 0 0 0,-1 0 0 0 0,-1 0 0 0 0,-1 0 0 0 0,1-1 0 0 0,-1 1 0 0 0,1 0 0 0 0,0 0 0 0 0,1 0 0 0 0,-1 0 0 0 0,1 0 0 0 0,-1 0 0 0 0,1 0 0 0 0,-1 0 0 0 0,1 0 0 0 0,0 0 0 0 0,-1 0 0 0 0,3 3 0 0 0,0-1 0 0 0,3 3 0 0 0,1 2 0 0 0,3 2 0 0 0,1 4 0 0 0,2 2 0 0 0,0 0 0 0 0,0 0 0 0 0,0-1 0 0 0,3-2 0 0 0,2-6 0 0 0,1-5 0 0 0,-1-6 0 0 0,-1-4 0 0 0,-2-2 0 0 0,0-2 0 0 0,-2 0 0 0 0,-2-1 0 0 0,0 1 0 0 0,-1 0 0 0 0,-2 0 0 0 0,1-2 0 0 0,0-1 0 0 0,1 1 0 0 0,1 0 0 0 0,1 1 0 0 0,1 1 0 0 0,0 0 0 0 0,0 1 0 0 0,0-1 0 0 0,-2 3 0 0 0,-1 2 0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07T22:03:59.94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2318 13247 16383 0 0,'2'0'0'0'0,"3"0"0"0"0,2 0 0 0 0,1-2 0 0 0,-2-3 0 0 0,-1-1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07T22:02:28.21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31214 19330 16383 0 0,'-4'0'0'0'0,"-1"4"0"0"0,-4 2 0 0 0,0 3 0 0 0,1 4 0 0 0,2 1 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07T22:02:28.21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31168 19394 16383 0 0,'0'0'0'0'0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07T22:02:30.08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31189 19394 16383 0 0,'0'0'0'0'0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07T22:02:30.09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31189 19394 16383 0 0,'0'0'0'0'0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07T22:02:30.09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31189 19394 16383 0 0,'4'0'0'0'0,"1"0"0"0"0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7T22:02:34.842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0 0 24575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7T22:02:37.637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663 140 24575,'0'1'0,"0"0"0,0 0 0,1 0 0,-1 0 0,1 0 0,-1 0 0,1 0 0,-1 0 0,1 0 0,0 0 0,-1-1 0,1 1 0,0 0 0,-1 0 0,1-1 0,0 1 0,0 0 0,0-1 0,0 1 0,0-1 0,0 1 0,0-1 0,0 0 0,0 1 0,0-1 0,0 0 0,1 0 0,33 6 0,-34-6 0,328 6 0,-193-9 0,146 3 0,-578-15 0,148 4 0,-152-19 0,75 5 0,-29-17 0,235 38 0,-13-3 0,-160-27 0,369 40 0,352 61 0,2 0 0,-516-66 0,12 2 0,-1-1 0,0-2 0,37-3 0,-70 3 0,-1 0 0,1 0 0,-1 0 0,1-1 0,0 0 0,0-1 0,-12-4 0,-52-20 0,12 0-1365,33 15-5461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BD1768-8777-0D4D-8307-70FFA4DE0B86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CC1AB-48B7-0748-A812-2B7A531C5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06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60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Use at least 20-point font in Room A105, B134, and B136</a:t>
            </a:r>
          </a:p>
          <a:p>
            <a:r>
              <a:rPr lang="en-US"/>
              <a:t>Use at least 25-point font in Room B135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163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Avoid 75% Black in B135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613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Remove American orange add hyperlink grey</a:t>
            </a:r>
          </a:p>
          <a:p>
            <a:r>
              <a:rPr lang="en-US"/>
              <a:t>Make corn the last for b135</a:t>
            </a:r>
          </a:p>
          <a:p>
            <a:r>
              <a:rPr lang="en-US"/>
              <a:t>All work in 134 imperial move later</a:t>
            </a:r>
          </a:p>
          <a:p>
            <a:r>
              <a:rPr lang="en-US"/>
              <a:t>Tardis doesn’t work in b136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644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These are the variants that work well with Fang Orange. The bolded items show well on the projectors.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36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/>
              <a:t>Vertical lines from top down.</a:t>
            </a:r>
          </a:p>
          <a:p>
            <a:pPr marL="241653" indent="-241653">
              <a:buFont typeface="+mj-lt"/>
              <a:buAutoNum type="arabicPeriod"/>
            </a:pPr>
            <a:r>
              <a:rPr lang="en-US"/>
              <a:t>Borderline and top of title. (0.5 inch)</a:t>
            </a:r>
          </a:p>
          <a:p>
            <a:pPr marL="241653" indent="-241653">
              <a:buFont typeface="+mj-lt"/>
              <a:buAutoNum type="arabicPeriod"/>
            </a:pPr>
            <a:r>
              <a:rPr lang="en-US"/>
              <a:t>Center of Slide (0 inch y-direction for the entire slide)</a:t>
            </a:r>
          </a:p>
          <a:p>
            <a:pPr marL="241653" indent="-241653">
              <a:buFont typeface="+mj-lt"/>
              <a:buAutoNum type="arabicPeriod"/>
            </a:pPr>
            <a:r>
              <a:rPr lang="en-US"/>
              <a:t>Center of Design Content (0 inch  y-direction considering the title, footer, and negative space)</a:t>
            </a:r>
          </a:p>
          <a:p>
            <a:pPr marL="241653" indent="-241653">
              <a:buFont typeface="+mj-lt"/>
              <a:buAutoNum type="arabicPeriod"/>
            </a:pPr>
            <a:r>
              <a:rPr lang="en-US"/>
              <a:t>Bottom of Design Content (0.25 in gap to the footer. 0.75 to the bottom of the screen)</a:t>
            </a:r>
          </a:p>
          <a:p>
            <a:endParaRPr lang="en-US"/>
          </a:p>
          <a:p>
            <a:r>
              <a:rPr lang="en-US" b="1" u="sng"/>
              <a:t>Horizontal lines from left to right</a:t>
            </a:r>
          </a:p>
          <a:p>
            <a:pPr marL="241653" indent="-241653">
              <a:buFont typeface="+mj-lt"/>
              <a:buAutoNum type="arabicPeriod"/>
            </a:pPr>
            <a:r>
              <a:rPr lang="en-US"/>
              <a:t>Borderline (0.5 inch)</a:t>
            </a:r>
          </a:p>
          <a:p>
            <a:pPr marL="241653" indent="-241653" defTabSz="966612">
              <a:buFont typeface="+mj-lt"/>
              <a:buAutoNum type="arabicPeriod"/>
              <a:defRPr/>
            </a:pPr>
            <a:r>
              <a:rPr lang="en-US"/>
              <a:t>Center of design content. </a:t>
            </a:r>
          </a:p>
          <a:p>
            <a:pPr marL="241653" marR="0" lvl="0" indent="-241653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/>
              <a:t>Center of slide (0 inch y-direction for the entire slide)</a:t>
            </a:r>
          </a:p>
          <a:p>
            <a:pPr marL="241653" indent="-241653">
              <a:buFont typeface="+mj-lt"/>
              <a:buAutoNum type="arabicPeriod"/>
            </a:pPr>
            <a:r>
              <a:rPr lang="en-US"/>
              <a:t>Borderline (0.125 inch all around)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79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06152D-75ED-8E6F-1F8D-6737F0725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C45BE-4900-8333-2CDD-A11C9D5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258568"/>
            <a:ext cx="9144000" cy="76809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FCBA-64CC-6055-4700-D1135C4F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3FA1C4-FD37-34E0-67A9-FEF500E7E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133231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Presenter’s Names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E1F3E4ED-9242-4520-3FAB-3F0A09D964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1248" y="6195393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3010818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6EE-B8CB-EF79-56B6-62DFEF2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9017-91E3-2EF6-BA8B-FE416B05D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874AF-ACC0-7CD0-4BDE-EA509C0B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F3C53-54B3-9DB0-6839-1659E93C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12/5/2024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D459C7-F7F4-7C2F-6997-4409B59AF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1DD5433-6BD2-3B9B-D1B2-7E3CC956D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886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5A96447-AB53-DBB5-452A-1F4B6B8299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120128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resenter Name">
            <a:extLst>
              <a:ext uri="{FF2B5EF4-FFF2-40B4-BE49-F238E27FC236}">
                <a16:creationId xmlns:a16="http://schemas.microsoft.com/office/drawing/2014/main" id="{6DB7F08A-683F-4548-DEB7-13D0CC92F1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967880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8F9B-09F0-D890-6440-D6A1BA4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40084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8B97-3449-3918-FE7C-C5F080C1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87425"/>
            <a:ext cx="53340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F1CE-D1F1-1AED-EDF7-5DBE7504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40084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93DA-8445-5A3D-AEFF-443DAC2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FD-E4D6-4BE0-A075-053BAEEC076A}" type="datetime1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6A62-8878-AB07-2085-D1065ABC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296D-C488-453A-B738-559DBA8A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3BC81332-B1A6-E98F-2EE9-286E4CE4C2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500245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27EA-15CC-879B-24E2-2AADB42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40211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479FA-4720-492B-2D2F-A518B8682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500" y="987425"/>
            <a:ext cx="53213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77AA-38E0-35F1-037B-763BE984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40211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7D86D-496C-FB88-B581-447CC049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B5AC-1AAB-0D4C-B9D7-5C80179C703F}" type="datetime1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BB39D-96BE-9AC1-DB93-271D05DE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CAE4-B16D-CFF2-1B3D-58CA3BC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126E29B6-CEC9-A79C-9FA9-22EB02A9A1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925119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 and Advis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2F027-D0A6-A720-F95E-9777340D3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B7D090-2395-49F0-C0DB-EB67384DE2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78F93A-AB46-BE72-89C3-002440F42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C93818-218C-D858-3DE4-CC8E5696A49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EF9850F2-11EB-A8D6-4FBD-903F208B07C4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28685" y="3349105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Sponsors Photo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06DB14B-466B-1B3B-B0CB-B7E1BA9F11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98621" y="5561992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Engineering mentor’s name and title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10B71AFA-6ABE-842B-EAC7-ED430A4121DB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365311" y="3349105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Academic Advisors Photo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9C6BC192-3831-9A2C-00F7-46F7AE215F9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905000" y="1825625"/>
            <a:ext cx="6858000" cy="13716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Sponsors Logo (note: either the place holder or the logo may need to be resized to accommodate the correct aspect ratio of the image.)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CE5FDE59-4CAE-E818-F742-9003A041CB3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35247" y="5561992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Academic advisor’s name and title</a:t>
            </a:r>
          </a:p>
        </p:txBody>
      </p:sp>
      <p:sp>
        <p:nvSpPr>
          <p:cNvPr id="13" name="Presenter Name">
            <a:extLst>
              <a:ext uri="{FF2B5EF4-FFF2-40B4-BE49-F238E27FC236}">
                <a16:creationId xmlns:a16="http://schemas.microsoft.com/office/drawing/2014/main" id="{B3453D58-0E5D-6C4F-2D78-F79CFCC584D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086372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46421-1EA8-6FFD-002C-A54417715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3104B2-10DD-0FC3-0CF1-C1713E6580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17120C-4E88-293A-8A60-AA3189CBF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4EC4C-6098-E881-FEF9-C299CA86EA8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DD74B378-47AE-CFC8-8B44-53A7881E583B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527268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5BB5845A-176F-5A94-AFFF-224186297A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7268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2283C25A-7D38-08EE-1E14-F6F76D0179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14373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D0F5B50D-030C-7D18-22BA-B59B2C7810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01477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95181CB-C5DC-8E38-2191-5300E34576B0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4414373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7F86C99-C74D-6162-C710-F1A01BEF8C52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7301477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2" name="Presenter Name">
            <a:extLst>
              <a:ext uri="{FF2B5EF4-FFF2-40B4-BE49-F238E27FC236}">
                <a16:creationId xmlns:a16="http://schemas.microsoft.com/office/drawing/2014/main" id="{6AC6CE87-C1B3-FB0A-FD78-7561158A79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9511417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88C49-32DC-5879-59F0-4DEF5B41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6F93B1-289C-E068-ABEB-863D85EAD3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4E4546-57A2-6E4C-A948-BAE8837EB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16CF1B-184A-324C-E66B-F6B84E7B6FB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74AA98D2-2688-D1EC-0CE1-5912A82F398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78042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5FDCD63-4E27-15F6-0826-E87354E360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042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DAF59BE3-EA02-D835-8707-C632E5A920D5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376409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37BE9F59-4002-5D7A-0158-C01D1418A2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76409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2ACEBA3-FEF5-ACC1-D6DE-A0A0D0001DD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10831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1ADDEB6-9750-F3B4-884E-7A0BB08E74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43620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8D45BABD-E61B-41CB-CBE9-D546C14E84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110831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6E2CD579-185A-CAA3-F204-43A998752FF2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5743620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4" name="Presenter Name">
            <a:extLst>
              <a:ext uri="{FF2B5EF4-FFF2-40B4-BE49-F238E27FC236}">
                <a16:creationId xmlns:a16="http://schemas.microsoft.com/office/drawing/2014/main" id="{F89AAD82-B333-07D9-DECD-6AE2DB68C6B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2078653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92BC3-FBF4-E67F-2BF0-DF278B5C4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946B1F-8A17-8E63-6179-01C2E19417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6B1E64-8B51-FF6D-38FF-350AF93AC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A321E-4DD1-A817-2A13-E9925E883EB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8F86F61D-E8A0-BB00-8FCB-E6E301863494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391" y="1837089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85C21A3-F892-A25F-0476-2E4FFEFB97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46252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6DCAC73E-EF4E-82A0-84F0-8B077075C205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839200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06BFCEA7-57A3-2503-0401-B5B12A017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29400" y="51180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B089559-D497-A317-587B-8E262C4ED5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09800" y="51180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B05148A-2FDA-1888-BAF6-51D82E8670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19600" y="46252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A230BAB8-5838-01FE-C5CB-1EAF5FB6BE78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2210843" y="23184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9DDE9A1A-59D0-0550-F151-CB263FDFA693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4420295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B07FC7C4-AC88-60CB-92D8-AAFD710C4B01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6629747" y="23184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E9F9B7D0-384F-4E75-26FB-BF389502D0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39200" y="46252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  <p:sp>
        <p:nvSpPr>
          <p:cNvPr id="16" name="Presenter Name">
            <a:extLst>
              <a:ext uri="{FF2B5EF4-FFF2-40B4-BE49-F238E27FC236}">
                <a16:creationId xmlns:a16="http://schemas.microsoft.com/office/drawing/2014/main" id="{583B2C2C-BBD3-F432-14A6-BE7EBBB8D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08248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67397-DE64-4E43-A56C-D64244A59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9D01E1-EEBA-40BC-75F1-37E764FD10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213A2A-6B0A-5A25-43E7-06CD41D93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46375B-9DA4-7017-D6EE-4A720C8DFE1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4347988A-698F-A9E8-4244-034838A381C0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01234" y="184855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D14CA49-F62A-FCF1-DDC0-2CD42EE606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106" y="440470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7B0D1CB-0A64-8865-7BD5-678071D7A2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94973" y="51180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A1ECCDC-B7C6-0810-125F-49481ECA85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71840" y="440470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ED42A04-D810-4EEF-C7DE-9BD61F16B49E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1862815" y="256163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FB161B1-5629-CF78-CD1F-40567FFC9CFE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624396" y="184855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8CDFDD4-9E0F-F5B1-209A-BAA52CA789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48707" y="5118097"/>
            <a:ext cx="1752368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C3DF5CC5-279E-42C6-F0CC-571EA29D2AD7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5385977" y="256163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7F118CC-9352-D41E-0B89-403F4C033B0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49142" y="440470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A1773BB0-E6FA-18D3-1081-326BB84557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7147558" y="184855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FE5A66AD-8A4D-1731-9307-4EEB1B5EB17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26011" y="5115519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6 (alphabetically) and title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B7C76B50-C986-F1A3-9F71-AB471803C0F4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8909139" y="256163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8" name="Presenter Name">
            <a:extLst>
              <a:ext uri="{FF2B5EF4-FFF2-40B4-BE49-F238E27FC236}">
                <a16:creationId xmlns:a16="http://schemas.microsoft.com/office/drawing/2014/main" id="{FB816436-5804-24C4-535F-8CDEE493AB1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42426602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013D-E11D-7D85-2803-940D40A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6B227-77F6-F903-0433-52B497AC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1C20-94ED-C52B-BF18-06E11E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E08A-983D-44BD-BC77-5996E1FF84E3}" type="datetime1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6604-7EC2-424F-7C3E-B15C4C91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7F3E-E38F-5697-08AC-235D4285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resenter Name">
            <a:extLst>
              <a:ext uri="{FF2B5EF4-FFF2-40B4-BE49-F238E27FC236}">
                <a16:creationId xmlns:a16="http://schemas.microsoft.com/office/drawing/2014/main" id="{A3E7A66D-F3D9-F006-70C1-9C50D41500B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3107618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5DA2-3130-79FA-8AA3-AB7D71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343900" y="457199"/>
            <a:ext cx="1866900" cy="571976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D9BD8-6388-290A-CAA1-5902B1FD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457199"/>
            <a:ext cx="7734300" cy="5719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0C36-4F2A-8C8D-B2E2-7DF93E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5DCD-D3B6-45A9-BAD9-0920F2B89E9B}" type="datetime1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7C9-56F0-7646-B3AD-016D8BA5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FF56-17AE-C3B9-4F61-EAB405AD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resenter Name">
            <a:extLst>
              <a:ext uri="{FF2B5EF4-FFF2-40B4-BE49-F238E27FC236}">
                <a16:creationId xmlns:a16="http://schemas.microsoft.com/office/drawing/2014/main" id="{8C5B693B-CD2B-5288-63E4-957E635264A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209134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97536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2F60192E-0CFF-82FE-0161-2F2C9D7131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505634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06152D-75ED-8E6F-1F8D-6737F0725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C45BE-4900-8333-2CDD-A11C9D5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258568"/>
            <a:ext cx="9144000" cy="76809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FCBA-64CC-6055-4700-D1135C4F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3FA1C4-FD37-34E0-67A9-FEF500E7E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105656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Presenter’s Names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5CDEA02-D13D-C661-8E6E-5342A22A84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1248" y="6195393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1460611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97536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resenter Name">
            <a:extLst>
              <a:ext uri="{FF2B5EF4-FFF2-40B4-BE49-F238E27FC236}">
                <a16:creationId xmlns:a16="http://schemas.microsoft.com/office/drawing/2014/main" id="{E068B445-62F7-020E-8E78-00A0DD533C9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744789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5696-DFC9-B44E-9BB3-489CAC82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FB94-F6D9-4F95-AAAB-CA5DC4928993}" type="datetime1">
              <a:rPr lang="en-US" smtClean="0"/>
              <a:t>12/5/2024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14A23-BE5B-1B80-A421-7373F868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4EDC-5151-C156-221F-32DFA5D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FD19E6-ABE8-7539-6B80-9F4CFC38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resenter Name">
            <a:extLst>
              <a:ext uri="{FF2B5EF4-FFF2-40B4-BE49-F238E27FC236}">
                <a16:creationId xmlns:a16="http://schemas.microsoft.com/office/drawing/2014/main" id="{75E6D3E0-F71B-3837-0297-195FEBFDBE9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77323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10644-3B8A-CF5C-DF60-733B80B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2B25-4C46-450F-9A77-2133EFC18ABC}" type="datetime1">
              <a:rPr lang="en-US" smtClean="0"/>
              <a:t>12/5/2024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913D-4A29-B0E5-637A-2E70970D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91DF-63D5-B388-6E46-E6DBF29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resenter Name">
            <a:extLst>
              <a:ext uri="{FF2B5EF4-FFF2-40B4-BE49-F238E27FC236}">
                <a16:creationId xmlns:a16="http://schemas.microsoft.com/office/drawing/2014/main" id="{CC7D0EC4-1087-0CD0-8822-EF3E561C11B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880258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9037-ADAB-8085-352B-DE66C3EA0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8964" y="1825625"/>
            <a:ext cx="478883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518B-56FB-8FD2-DA9E-5CE9126A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199" y="1825625"/>
            <a:ext cx="478883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4728-E11D-C599-779B-8695FED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6DE3-6513-4E4E-8BB2-D659B8561C1D}" type="datetime1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85BE-C022-C9DC-49C5-FFBFB6A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9ED9-CDC5-E36A-55F4-5D15C6F8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9D1EE4-2F42-D665-568F-C40F6D2B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8FD128-C8BB-33CC-4916-27BBF51B48B2}"/>
              </a:ext>
            </a:extLst>
          </p:cNvPr>
          <p:cNvCxnSpPr>
            <a:cxnSpLocks/>
          </p:cNvCxnSpPr>
          <p:nvPr userDrawn="1"/>
        </p:nvCxnSpPr>
        <p:spPr>
          <a:xfrm>
            <a:off x="5333999" y="-3051208"/>
            <a:ext cx="0" cy="193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resenter Name">
            <a:extLst>
              <a:ext uri="{FF2B5EF4-FFF2-40B4-BE49-F238E27FC236}">
                <a16:creationId xmlns:a16="http://schemas.microsoft.com/office/drawing/2014/main" id="{8A5F1819-D085-21B6-9BC0-0DB17F7206C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503071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D696F-0C7F-0B3E-DB59-5B4E1592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9738"/>
            <a:ext cx="9753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318D8-C4F5-5C4F-5269-73F9EE5F2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9753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5D8B8-AACF-0881-CBBA-819314DB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EF83-B79C-4740-BB26-B613C0063844}" type="datetime1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61B15-8BBD-C67E-35C3-C8BB99FE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76B55-13F3-0D7F-F043-156EC143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CDF65D12-631C-5C4B-92EB-7048969F87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923894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D92-62DF-FCFD-0644-D1C3790D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A78D7-EED6-2C67-6327-89C498FD8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51CE-0386-1090-DE48-BAB23FB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B8830-4250-A8EC-8BA2-F5301176E9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12/5/2024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974E3-D274-99AB-E3C6-285FDAC44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964" y="1824228"/>
            <a:ext cx="3264836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E6C0C42-C56C-8FF5-CBF8-33C5F645AB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1" y="1824228"/>
            <a:ext cx="63245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resenter Name">
            <a:extLst>
              <a:ext uri="{FF2B5EF4-FFF2-40B4-BE49-F238E27FC236}">
                <a16:creationId xmlns:a16="http://schemas.microsoft.com/office/drawing/2014/main" id="{4BA6152E-DDF6-270F-5492-DC7220824F6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9862484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D848-AA9B-8FB0-CADD-BCEA05A8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9B783-37ED-5ED6-BB35-17CC399A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BAE3-6BA1-679E-E99F-804B7E32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13E03-447D-2694-875C-4200B4FE77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BE2D1C-7663-B5FF-B650-9743B661F2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8950" y="1824228"/>
            <a:ext cx="329185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B837F9-BA2E-F663-E3AE-D491E45B19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824228"/>
            <a:ext cx="63245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resenter Name">
            <a:extLst>
              <a:ext uri="{FF2B5EF4-FFF2-40B4-BE49-F238E27FC236}">
                <a16:creationId xmlns:a16="http://schemas.microsoft.com/office/drawing/2014/main" id="{6A065E9D-A3BA-91A5-269B-D00958B605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2705611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C93A-3F03-E106-E668-634D6E31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17476"/>
            <a:ext cx="48005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8635-A747-9049-D322-D000DBF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241389"/>
            <a:ext cx="48006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98FB-2462-90EB-83FC-1124D8E1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0200" y="1417476"/>
            <a:ext cx="480059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2581-9EE0-E644-3F64-9852F78A2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0200" y="2241389"/>
            <a:ext cx="48006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D4A3B-496F-C30F-E4B0-A638A4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C575-8DA6-4844-AF76-D9ECCAC32A65}" type="datetime1">
              <a:rPr lang="en-US" smtClean="0"/>
              <a:t>12/5/2024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6BDAE-1B75-89ED-F79F-65842E64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A787F-4EAB-22FE-C225-BD3656B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0FE1D-91C0-49F2-1974-CF5B393F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resenter Name">
            <a:extLst>
              <a:ext uri="{FF2B5EF4-FFF2-40B4-BE49-F238E27FC236}">
                <a16:creationId xmlns:a16="http://schemas.microsoft.com/office/drawing/2014/main" id="{A52A38BB-FE7F-5291-11BD-85A67C6A9E8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611756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6EE-B8CB-EF79-56B6-62DFEF2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9017-91E3-2EF6-BA8B-FE416B05D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874AF-ACC0-7CD0-4BDE-EA509C0B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F3C53-54B3-9DB0-6839-1659E93C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12/5/2024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D459C7-F7F4-7C2F-6997-4409B59AF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9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1DD5433-6BD2-3B9B-D1B2-7E3CC956D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886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5A96447-AB53-DBB5-452A-1F4B6B8299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1083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resenter Name">
            <a:extLst>
              <a:ext uri="{FF2B5EF4-FFF2-40B4-BE49-F238E27FC236}">
                <a16:creationId xmlns:a16="http://schemas.microsoft.com/office/drawing/2014/main" id="{C75DB425-F972-2636-F254-F6FC079B85C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083589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5696-DFC9-B44E-9BB3-489CAC82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FB94-F6D9-4F95-AAAB-CA5DC4928993}" type="datetime1">
              <a:rPr lang="en-US" smtClean="0"/>
              <a:t>12/5/2024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14A23-BE5B-1B80-A421-7373F868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4EDC-5151-C156-221F-32DFA5D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FD19E6-ABE8-7539-6B80-9F4CFC38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resenter Name">
            <a:extLst>
              <a:ext uri="{FF2B5EF4-FFF2-40B4-BE49-F238E27FC236}">
                <a16:creationId xmlns:a16="http://schemas.microsoft.com/office/drawing/2014/main" id="{3C1D5D38-41E9-0FE7-DEE3-FA13001958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580264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8F9B-09F0-D890-6440-D6A1BA4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40084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8B97-3449-3918-FE7C-C5F080C1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87425"/>
            <a:ext cx="53340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F1CE-D1F1-1AED-EDF7-5DBE7504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40084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93DA-8445-5A3D-AEFF-443DAC2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FD-E4D6-4BE0-A075-053BAEEC076A}" type="datetime1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6A62-8878-AB07-2085-D1065ABC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296D-C488-453A-B738-559DBA8A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A9F02577-6ADB-DBD1-737F-8655073AD3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387952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27EA-15CC-879B-24E2-2AADB42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40211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479FA-4720-492B-2D2F-A518B8682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500" y="987425"/>
            <a:ext cx="53213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77AA-38E0-35F1-037B-763BE984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40211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7D86D-496C-FB88-B581-447CC049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B5AC-1AAB-0D4C-B9D7-5C80179C703F}" type="datetime1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BB39D-96BE-9AC1-DB93-271D05DE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CAE4-B16D-CFF2-1B3D-58CA3BC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37B1042A-30F9-364B-C4C1-B73D2E920DA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9585378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 and Advis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473A6-7A3B-6817-600B-BFD1F7467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46185B-F458-F883-CEAE-D3B30EA63D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E143AA-E211-AE2E-FE9D-349C4FA8B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87165-0EF6-5412-882C-6002FE354F0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3CA4D45C-3BBB-A6CD-DDA8-DBEB08BCD5E0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28685" y="3349105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Sponsors Photo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CECD905F-DB4B-F08A-F1BC-7D9C121218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98621" y="5561992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Engineering mentor’s name and title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91706FE4-EAA5-3651-6238-5CEE9B007C70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365311" y="3349105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Academic Advisors Photo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B5F8399D-2B27-9345-794E-1D88AB9E45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905000" y="1825625"/>
            <a:ext cx="6858000" cy="13716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Sponsors Logo (note: either the place holder or the logo may need to be resized to accommodate the correct aspect ratio of the image.)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113A1ED-0321-41C9-3DB4-110BD238A03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35247" y="5561992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Academic advisor’s name and title</a:t>
            </a:r>
          </a:p>
        </p:txBody>
      </p:sp>
      <p:sp>
        <p:nvSpPr>
          <p:cNvPr id="11" name="Presenter Name">
            <a:extLst>
              <a:ext uri="{FF2B5EF4-FFF2-40B4-BE49-F238E27FC236}">
                <a16:creationId xmlns:a16="http://schemas.microsoft.com/office/drawing/2014/main" id="{4AA88379-774B-C151-97E4-B6B4F355841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7413870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4484D-75B0-DFAD-9571-2EDEB7626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5F7240-373D-E9E2-6F39-57D7722E78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6091E-E525-FA89-6062-56CF687F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2289D-88ED-1848-7EC4-7B7756E619B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4AC0A3F1-612A-1662-FB25-1EBDE9EAC4B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527268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3645AB5-ED04-671E-9C58-94C3A6E198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7268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F47366C0-FF12-02ED-CDDF-1864C79489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14373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7F43231-199F-E82D-1BC3-CF0E517A0D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01477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F4A7307-CB86-DCD3-050A-EF75E5DD9B17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4414373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56DDB3C-A9F0-4482-D567-BB478117C590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7301477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4" name="Presenter Name">
            <a:extLst>
              <a:ext uri="{FF2B5EF4-FFF2-40B4-BE49-F238E27FC236}">
                <a16:creationId xmlns:a16="http://schemas.microsoft.com/office/drawing/2014/main" id="{2F90AB03-0D17-3B5C-FDAF-3E3B5AADFD4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4277956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4484D-75B0-DFAD-9571-2EDEB7626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5F7240-373D-E9E2-6F39-57D7722E78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6091E-E525-FA89-6062-56CF687F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2289D-88ED-1848-7EC4-7B7756E619B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12/5/2024</a:t>
            </a:fld>
            <a:endParaRPr lang="en-US"/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80EA6197-7F88-6090-0CE9-8D5F1750C9A3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78042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0DD320CB-4E61-26F5-7C40-006CC2C223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042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721EEC15-534E-9D30-6F28-073EF0210F6D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376409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8D743DFD-4E31-D796-9861-99FD8BC3AE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76409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D040C45D-E712-0B01-9620-03B7A6A8C2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10831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24107A6A-A59D-97D2-E016-0E5E67DFC5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43620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C30D97D7-0D65-BEE9-FFD0-C9317271D6D9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110831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22" name="Picture Placeholder 10">
            <a:extLst>
              <a:ext uri="{FF2B5EF4-FFF2-40B4-BE49-F238E27FC236}">
                <a16:creationId xmlns:a16="http://schemas.microsoft.com/office/drawing/2014/main" id="{52EED177-EEAF-108D-8884-DE882B4CF2E5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5743620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</p:spTree>
    <p:extLst>
      <p:ext uri="{BB962C8B-B14F-4D97-AF65-F5344CB8AC3E}">
        <p14:creationId xmlns:p14="http://schemas.microsoft.com/office/powerpoint/2010/main" val="21846809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4484D-75B0-DFAD-9571-2EDEB7626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5F7240-373D-E9E2-6F39-57D7722E78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6091E-E525-FA89-6062-56CF687F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2289D-88ED-1848-7EC4-7B7756E619B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DE8453E8-CBBC-762A-0B1F-273BC7BD6CBE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391" y="1837089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BC024A8E-E65C-91F9-B044-F874BA4702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46252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62B36441-D4DC-8305-5396-D1BE296A7123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839200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A6E6DF15-BD4D-E29B-8E7C-4EB6DBC08B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29400" y="51180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E172D5F-59AE-F32F-D1CB-4EFD0175FC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09800" y="51180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2EEAB187-123E-4293-F85A-1BCBFBFF659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19600" y="46252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81BC737-4937-A161-DB48-F436A98167FC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2210843" y="23184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C76AEED3-3414-3E73-C9D8-F1854608125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4420295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99D47603-B850-C180-4CD1-4181324CE1B5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6629747" y="23184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7AC8A39-B642-D28D-3029-0323C84E276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39200" y="46252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  <p:sp>
        <p:nvSpPr>
          <p:cNvPr id="18" name="Presenter Name">
            <a:extLst>
              <a:ext uri="{FF2B5EF4-FFF2-40B4-BE49-F238E27FC236}">
                <a16:creationId xmlns:a16="http://schemas.microsoft.com/office/drawing/2014/main" id="{C96C96E3-B0CD-13A2-B5A7-1E1EEA4B26C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4572483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4484D-75B0-DFAD-9571-2EDEB7626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5F7240-373D-E9E2-6F39-57D7722E78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6091E-E525-FA89-6062-56CF687F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2289D-88ED-1848-7EC4-7B7756E619B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12/5/2024</a:t>
            </a:fld>
            <a:endParaRPr lang="en-US"/>
          </a:p>
        </p:txBody>
      </p:sp>
      <p:sp>
        <p:nvSpPr>
          <p:cNvPr id="22" name="Picture Placeholder 10">
            <a:extLst>
              <a:ext uri="{FF2B5EF4-FFF2-40B4-BE49-F238E27FC236}">
                <a16:creationId xmlns:a16="http://schemas.microsoft.com/office/drawing/2014/main" id="{1D8E1B2E-BCD4-1B5E-7A1F-A240A27FA69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01234" y="184855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B0427A11-E489-76C8-B850-8CD804014C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106" y="440470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5C79CF78-D566-F134-E97D-D3F4FC3AB5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94973" y="51180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79E56571-FFA9-714A-2BDF-EEB36AF8E6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71840" y="440470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26" name="Picture Placeholder 10">
            <a:extLst>
              <a:ext uri="{FF2B5EF4-FFF2-40B4-BE49-F238E27FC236}">
                <a16:creationId xmlns:a16="http://schemas.microsoft.com/office/drawing/2014/main" id="{4BABA88D-1C6B-89EE-C4CE-C1958434862F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1862815" y="256163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27" name="Picture Placeholder 10">
            <a:extLst>
              <a:ext uri="{FF2B5EF4-FFF2-40B4-BE49-F238E27FC236}">
                <a16:creationId xmlns:a16="http://schemas.microsoft.com/office/drawing/2014/main" id="{F2C1A70A-C4EA-7EFE-D2A3-4959BFA718A1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624396" y="184855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CBF839EA-4F79-2FD7-FEF0-789E8998DA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48707" y="5118097"/>
            <a:ext cx="1752368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29" name="Picture Placeholder 10">
            <a:extLst>
              <a:ext uri="{FF2B5EF4-FFF2-40B4-BE49-F238E27FC236}">
                <a16:creationId xmlns:a16="http://schemas.microsoft.com/office/drawing/2014/main" id="{A95B723B-807E-C065-0F81-3D1C0EC941A6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5385977" y="256163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BC79114B-5EAE-5757-C733-ACB50F13D1C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49142" y="440470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  <p:sp>
        <p:nvSpPr>
          <p:cNvPr id="31" name="Picture Placeholder 10">
            <a:extLst>
              <a:ext uri="{FF2B5EF4-FFF2-40B4-BE49-F238E27FC236}">
                <a16:creationId xmlns:a16="http://schemas.microsoft.com/office/drawing/2014/main" id="{19589FF4-B37C-F56C-464A-13E3B952E9D2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7147558" y="184855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30E0E8A6-846A-3170-EC7E-5087CFC7343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26011" y="5115519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6 (alphabetically) and title</a:t>
            </a:r>
          </a:p>
        </p:txBody>
      </p:sp>
      <p:sp>
        <p:nvSpPr>
          <p:cNvPr id="33" name="Picture Placeholder 10">
            <a:extLst>
              <a:ext uri="{FF2B5EF4-FFF2-40B4-BE49-F238E27FC236}">
                <a16:creationId xmlns:a16="http://schemas.microsoft.com/office/drawing/2014/main" id="{BAD7F5E1-9EE1-E679-472C-9418E5102A8A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8909139" y="256163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4" name="Presenter Name">
            <a:extLst>
              <a:ext uri="{FF2B5EF4-FFF2-40B4-BE49-F238E27FC236}">
                <a16:creationId xmlns:a16="http://schemas.microsoft.com/office/drawing/2014/main" id="{AF30E33B-930D-CF3D-D3C0-74F77A6F8F2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5244468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013D-E11D-7D85-2803-940D40A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6B227-77F6-F903-0433-52B497AC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1C20-94ED-C52B-BF18-06E11E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E08A-983D-44BD-BC77-5996E1FF84E3}" type="datetime1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6604-7EC2-424F-7C3E-B15C4C91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7F3E-E38F-5697-08AC-235D4285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resenter Name">
            <a:extLst>
              <a:ext uri="{FF2B5EF4-FFF2-40B4-BE49-F238E27FC236}">
                <a16:creationId xmlns:a16="http://schemas.microsoft.com/office/drawing/2014/main" id="{7A0BBAE9-3577-F76B-80FB-7C744085F24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4968369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5DA2-3130-79FA-8AA3-AB7D71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457199"/>
            <a:ext cx="1485900" cy="571976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D9BD8-6388-290A-CAA1-5902B1FD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33400" y="457199"/>
            <a:ext cx="8039100" cy="5719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0C36-4F2A-8C8D-B2E2-7DF93E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5DCD-D3B6-45A9-BAD9-0920F2B89E9B}" type="datetime1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7C9-56F0-7646-B3AD-016D8BA5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FF56-17AE-C3B9-4F61-EAB405AD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resenter Name">
            <a:extLst>
              <a:ext uri="{FF2B5EF4-FFF2-40B4-BE49-F238E27FC236}">
                <a16:creationId xmlns:a16="http://schemas.microsoft.com/office/drawing/2014/main" id="{AE307BD0-0BCB-382D-C0ED-58F7444EEDE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870877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97536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2F60192E-0CFF-82FE-0161-2F2C9D7131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715347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10644-3B8A-CF5C-DF60-733B80B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2B25-4C46-450F-9A77-2133EFC18ABC}" type="datetime1">
              <a:rPr lang="en-US" smtClean="0"/>
              <a:t>12/5/2024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913D-4A29-B0E5-637A-2E70970D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91DF-63D5-B388-6E46-E6DBF29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resenter Name">
            <a:extLst>
              <a:ext uri="{FF2B5EF4-FFF2-40B4-BE49-F238E27FC236}">
                <a16:creationId xmlns:a16="http://schemas.microsoft.com/office/drawing/2014/main" id="{7E343F05-C89D-FDBA-51C8-F4F6A383D4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322960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9037-ADAB-8085-352B-DE66C3EA0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48005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518B-56FB-8FD2-DA9E-5CE9126A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200" y="1825625"/>
            <a:ext cx="480059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4728-E11D-C599-779B-8695FED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6DE3-6513-4E4E-8BB2-D659B8561C1D}" type="datetime1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85BE-C022-C9DC-49C5-FFBFB6A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9ED9-CDC5-E36A-55F4-5D15C6F8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9D1EE4-2F42-D665-568F-C40F6D2B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8FD128-C8BB-33CC-4916-27BBF51B48B2}"/>
              </a:ext>
            </a:extLst>
          </p:cNvPr>
          <p:cNvCxnSpPr>
            <a:cxnSpLocks/>
          </p:cNvCxnSpPr>
          <p:nvPr userDrawn="1"/>
        </p:nvCxnSpPr>
        <p:spPr>
          <a:xfrm>
            <a:off x="5333999" y="-3051208"/>
            <a:ext cx="0" cy="193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resenter Name">
            <a:extLst>
              <a:ext uri="{FF2B5EF4-FFF2-40B4-BE49-F238E27FC236}">
                <a16:creationId xmlns:a16="http://schemas.microsoft.com/office/drawing/2014/main" id="{B5FE9C6D-076C-ADCC-E2DB-A378AD22D3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818509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D696F-0C7F-0B3E-DB59-5B4E1592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9738"/>
            <a:ext cx="9753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318D8-C4F5-5C4F-5269-73F9EE5F2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9753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5D8B8-AACF-0881-CBBA-819314DB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EF83-B79C-4740-BB26-B613C0063844}" type="datetime1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61B15-8BBD-C67E-35C3-C8BB99FE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76B55-13F3-0D7F-F043-156EC143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BD6FF55C-ABDB-FD2C-B8E9-9631A6BBDA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456967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D92-62DF-FCFD-0644-D1C3790D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A78D7-EED6-2C67-6327-89C498FD8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51CE-0386-1090-DE48-BAB23FB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B8830-4250-A8EC-8BA2-F5301176E9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12/5/2024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974E3-D274-99AB-E3C6-285FDAC44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824228"/>
            <a:ext cx="32766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E6C0C42-C56C-8FF5-CBF8-33C5F645AB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1" y="1824228"/>
            <a:ext cx="63245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resenter Name">
            <a:extLst>
              <a:ext uri="{FF2B5EF4-FFF2-40B4-BE49-F238E27FC236}">
                <a16:creationId xmlns:a16="http://schemas.microsoft.com/office/drawing/2014/main" id="{1C128E9A-0D87-EF17-F682-D0E81B571F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804938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D848-AA9B-8FB0-CADD-BCEA05A8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9B783-37ED-5ED6-BB35-17CC399A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BAE3-6BA1-679E-E99F-804B7E32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13E03-447D-2694-875C-4200B4FE77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BE2D1C-7663-B5FF-B650-9743B661F2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8950" y="1824228"/>
            <a:ext cx="329185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B837F9-BA2E-F663-E3AE-D491E45B19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824228"/>
            <a:ext cx="63245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resenter Name">
            <a:extLst>
              <a:ext uri="{FF2B5EF4-FFF2-40B4-BE49-F238E27FC236}">
                <a16:creationId xmlns:a16="http://schemas.microsoft.com/office/drawing/2014/main" id="{CF44F5B7-81BB-2647-A79F-4394E91B2B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173141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C93A-3F03-E106-E668-634D6E31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17476"/>
            <a:ext cx="48005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8635-A747-9049-D322-D000DBF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241389"/>
            <a:ext cx="4800599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98FB-2462-90EB-83FC-1124D8E1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0199" y="1417476"/>
            <a:ext cx="48005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2581-9EE0-E644-3F64-9852F78A2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0200" y="2241389"/>
            <a:ext cx="48006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D4A3B-496F-C30F-E4B0-A638A4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C575-8DA6-4844-AF76-D9ECCAC32A65}" type="datetime1">
              <a:rPr lang="en-US" smtClean="0"/>
              <a:t>12/5/2024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6BDAE-1B75-89ED-F79F-65842E64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A787F-4EAB-22FE-C225-BD3656B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0FE1D-91C0-49F2-1974-CF5B393F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resenter Name">
            <a:extLst>
              <a:ext uri="{FF2B5EF4-FFF2-40B4-BE49-F238E27FC236}">
                <a16:creationId xmlns:a16="http://schemas.microsoft.com/office/drawing/2014/main" id="{23892DF6-05AB-95C4-5C78-3BE7F8FE41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344098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EE85D-EC44-504C-6885-A76E01FC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1A06-FF37-2301-31DE-52D7C2BB1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" y="6377940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71ECC-3E61-F221-E88B-808C9890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EB065-0FAC-F95D-7958-1A002F10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9753600" cy="4346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60D21E-7A20-9534-DB90-CA6202DE7A62}"/>
              </a:ext>
            </a:extLst>
          </p:cNvPr>
          <p:cNvGrpSpPr/>
          <p:nvPr userDrawn="1"/>
        </p:nvGrpSpPr>
        <p:grpSpPr>
          <a:xfrm>
            <a:off x="-603148" y="162211"/>
            <a:ext cx="457200" cy="4710666"/>
            <a:chOff x="-603148" y="100584"/>
            <a:chExt cx="457200" cy="47106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373955-5493-4143-4B5D-904FD01212CC}"/>
                </a:ext>
              </a:extLst>
            </p:cNvPr>
            <p:cNvSpPr/>
            <p:nvPr userDrawn="1"/>
          </p:nvSpPr>
          <p:spPr>
            <a:xfrm>
              <a:off x="-603148" y="100584"/>
              <a:ext cx="457200" cy="4572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A4E536-A947-BA45-FD2C-F054DD9456AD}"/>
                </a:ext>
              </a:extLst>
            </p:cNvPr>
            <p:cNvSpPr/>
            <p:nvPr userDrawn="1"/>
          </p:nvSpPr>
          <p:spPr>
            <a:xfrm>
              <a:off x="-603148" y="708222"/>
              <a:ext cx="457200" cy="4572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CC131C-B890-6796-CD99-C4F000D3CB85}"/>
                </a:ext>
              </a:extLst>
            </p:cNvPr>
            <p:cNvSpPr/>
            <p:nvPr userDrawn="1"/>
          </p:nvSpPr>
          <p:spPr>
            <a:xfrm>
              <a:off x="-603148" y="4354050"/>
              <a:ext cx="457200" cy="4572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032013-6852-98B4-202B-55ACEAA506D4}"/>
                </a:ext>
              </a:extLst>
            </p:cNvPr>
            <p:cNvSpPr/>
            <p:nvPr userDrawn="1"/>
          </p:nvSpPr>
          <p:spPr>
            <a:xfrm>
              <a:off x="-603148" y="2531136"/>
              <a:ext cx="457200" cy="4572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3E8BB-3A73-960F-7948-C37C3AA5F0E9}"/>
                </a:ext>
              </a:extLst>
            </p:cNvPr>
            <p:cNvSpPr/>
            <p:nvPr userDrawn="1"/>
          </p:nvSpPr>
          <p:spPr>
            <a:xfrm>
              <a:off x="-603148" y="3746412"/>
              <a:ext cx="457200" cy="4572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C449F2-8961-4921-BC84-E0B41A91ABD1}"/>
                </a:ext>
              </a:extLst>
            </p:cNvPr>
            <p:cNvSpPr/>
            <p:nvPr userDrawn="1"/>
          </p:nvSpPr>
          <p:spPr>
            <a:xfrm>
              <a:off x="-603148" y="1315860"/>
              <a:ext cx="457200" cy="4572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CF8901-E27B-5739-2FB0-5ED98740DF0C}"/>
                </a:ext>
              </a:extLst>
            </p:cNvPr>
            <p:cNvSpPr/>
            <p:nvPr userDrawn="1"/>
          </p:nvSpPr>
          <p:spPr>
            <a:xfrm>
              <a:off x="-603148" y="1923498"/>
              <a:ext cx="457200" cy="4572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C41AD7-C163-97F5-AE25-3973EA0B89A3}"/>
                </a:ext>
              </a:extLst>
            </p:cNvPr>
            <p:cNvSpPr/>
            <p:nvPr userDrawn="1"/>
          </p:nvSpPr>
          <p:spPr>
            <a:xfrm>
              <a:off x="-603148" y="3138774"/>
              <a:ext cx="457200" cy="4572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29EC29E-894E-9FF1-A6A7-272BF086D3C1}"/>
              </a:ext>
            </a:extLst>
          </p:cNvPr>
          <p:cNvSpPr/>
          <p:nvPr userDrawn="1"/>
        </p:nvSpPr>
        <p:spPr>
          <a:xfrm>
            <a:off x="10678509" y="0"/>
            <a:ext cx="1513491" cy="6865992"/>
          </a:xfrm>
          <a:prstGeom prst="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A6726886-DF63-8758-04B2-F128CEB04DE3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C6B27-EB66-1FBA-E264-EB818FE4C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87383" y="6377940"/>
            <a:ext cx="18319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11C0D-6AE8-47B7-9D02-2C83FBE968D2}" type="datetime1">
              <a:rPr lang="en-US" smtClean="0"/>
              <a:pPr/>
              <a:t>12/5/2024</a:t>
            </a:fld>
            <a:endParaRPr lang="en-US"/>
          </a:p>
        </p:txBody>
      </p:sp>
      <p:sp>
        <p:nvSpPr>
          <p:cNvPr id="38" name="Diagonal Stripe 37">
            <a:extLst>
              <a:ext uri="{FF2B5EF4-FFF2-40B4-BE49-F238E27FC236}">
                <a16:creationId xmlns:a16="http://schemas.microsoft.com/office/drawing/2014/main" id="{4DA844FE-9E55-E58F-361E-0D7558177D0A}"/>
              </a:ext>
            </a:extLst>
          </p:cNvPr>
          <p:cNvSpPr/>
          <p:nvPr userDrawn="1"/>
        </p:nvSpPr>
        <p:spPr>
          <a:xfrm flipH="1">
            <a:off x="10252784" y="-16448"/>
            <a:ext cx="1750906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iagonal Stripe 16">
            <a:extLst>
              <a:ext uri="{FF2B5EF4-FFF2-40B4-BE49-F238E27FC236}">
                <a16:creationId xmlns:a16="http://schemas.microsoft.com/office/drawing/2014/main" id="{0B619F45-0103-F301-0229-BD7A441D2DBB}"/>
              </a:ext>
            </a:extLst>
          </p:cNvPr>
          <p:cNvSpPr/>
          <p:nvPr userDrawn="1"/>
        </p:nvSpPr>
        <p:spPr>
          <a:xfrm flipH="1">
            <a:off x="10678508" y="725214"/>
            <a:ext cx="1532465" cy="1423931"/>
          </a:xfrm>
          <a:prstGeom prst="diagStripe">
            <a:avLst>
              <a:gd name="adj" fmla="val 50671"/>
            </a:avLst>
          </a:prstGeom>
          <a:solidFill>
            <a:srgbClr val="782F40">
              <a:alpha val="281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Diagonal Stripe 38">
            <a:extLst>
              <a:ext uri="{FF2B5EF4-FFF2-40B4-BE49-F238E27FC236}">
                <a16:creationId xmlns:a16="http://schemas.microsoft.com/office/drawing/2014/main" id="{E8832DFE-FD0E-6233-DBF7-5E2FDF471095}"/>
              </a:ext>
            </a:extLst>
          </p:cNvPr>
          <p:cNvSpPr/>
          <p:nvPr userDrawn="1"/>
        </p:nvSpPr>
        <p:spPr>
          <a:xfrm flipH="1">
            <a:off x="9816661" y="583103"/>
            <a:ext cx="1750905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Diagonal Stripe 18">
            <a:extLst>
              <a:ext uri="{FF2B5EF4-FFF2-40B4-BE49-F238E27FC236}">
                <a16:creationId xmlns:a16="http://schemas.microsoft.com/office/drawing/2014/main" id="{434A750A-3F86-1FD5-F797-C1FBC2B60BF6}"/>
              </a:ext>
            </a:extLst>
          </p:cNvPr>
          <p:cNvSpPr/>
          <p:nvPr userDrawn="1"/>
        </p:nvSpPr>
        <p:spPr>
          <a:xfrm flipH="1">
            <a:off x="10964330" y="0"/>
            <a:ext cx="1246641" cy="1177160"/>
          </a:xfrm>
          <a:prstGeom prst="diagStripe">
            <a:avLst/>
          </a:prstGeom>
          <a:solidFill>
            <a:srgbClr val="782F40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74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2" r:id="rId5"/>
    <p:sldLayoutId id="2147483651" r:id="rId6"/>
    <p:sldLayoutId id="2147483662" r:id="rId7"/>
    <p:sldLayoutId id="2147483663" r:id="rId8"/>
    <p:sldLayoutId id="2147483660" r:id="rId9"/>
    <p:sldLayoutId id="2147483664" r:id="rId10"/>
    <p:sldLayoutId id="2147483656" r:id="rId11"/>
    <p:sldLayoutId id="2147483661" r:id="rId12"/>
    <p:sldLayoutId id="2147483680" r:id="rId13"/>
    <p:sldLayoutId id="2147483688" r:id="rId14"/>
    <p:sldLayoutId id="2147483686" r:id="rId15"/>
    <p:sldLayoutId id="2147483689" r:id="rId16"/>
    <p:sldLayoutId id="2147483687" r:id="rId17"/>
    <p:sldLayoutId id="2147483658" r:id="rId18"/>
    <p:sldLayoutId id="2147483659" r:id="rId19"/>
  </p:sldLayoutIdLs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b="1" kern="1200" dirty="0">
          <a:solidFill>
            <a:schemeClr val="tx2"/>
          </a:solidFill>
          <a:latin typeface="+mj-lt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360" userDrawn="1">
          <p15:clr>
            <a:srgbClr val="F26B43"/>
          </p15:clr>
        </p15:guide>
        <p15:guide id="3" pos="288" userDrawn="1">
          <p15:clr>
            <a:srgbClr val="547EBF"/>
          </p15:clr>
        </p15:guide>
        <p15:guide id="4" pos="6432" userDrawn="1">
          <p15:clr>
            <a:srgbClr val="547EBF"/>
          </p15:clr>
        </p15:guide>
        <p15:guide id="5" orient="horz" pos="288" userDrawn="1">
          <p15:clr>
            <a:srgbClr val="547EBF"/>
          </p15:clr>
        </p15:guide>
        <p15:guide id="6" orient="horz" pos="3888" userDrawn="1">
          <p15:clr>
            <a:srgbClr val="547EBF"/>
          </p15:clr>
        </p15:guide>
        <p15:guide id="8" orient="horz" pos="2520" userDrawn="1">
          <p15:clr>
            <a:srgbClr val="9FCC3B"/>
          </p15:clr>
        </p15:guide>
        <p15:guide id="9" pos="3840" userDrawn="1">
          <p15:clr>
            <a:srgbClr val="FBAE40"/>
          </p15:clr>
        </p15:guide>
        <p15:guide id="10" pos="6720" userDrawn="1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EE85D-EC44-504C-6885-A76E01FC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1A06-FF37-2301-31DE-52D7C2BB1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" y="6377940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71ECC-3E61-F221-E88B-808C9890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964" y="457200"/>
            <a:ext cx="9741836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EB065-0FAC-F95D-7958-1A002F10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964" y="1825625"/>
            <a:ext cx="9741836" cy="4346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60D21E-7A20-9534-DB90-CA6202DE7A62}"/>
              </a:ext>
            </a:extLst>
          </p:cNvPr>
          <p:cNvGrpSpPr/>
          <p:nvPr userDrawn="1"/>
        </p:nvGrpSpPr>
        <p:grpSpPr>
          <a:xfrm>
            <a:off x="-603148" y="162211"/>
            <a:ext cx="457200" cy="4710666"/>
            <a:chOff x="-603148" y="100584"/>
            <a:chExt cx="457200" cy="47106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373955-5493-4143-4B5D-904FD01212CC}"/>
                </a:ext>
              </a:extLst>
            </p:cNvPr>
            <p:cNvSpPr/>
            <p:nvPr userDrawn="1"/>
          </p:nvSpPr>
          <p:spPr>
            <a:xfrm>
              <a:off x="-603148" y="100584"/>
              <a:ext cx="457200" cy="4572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A4E536-A947-BA45-FD2C-F054DD9456AD}"/>
                </a:ext>
              </a:extLst>
            </p:cNvPr>
            <p:cNvSpPr/>
            <p:nvPr userDrawn="1"/>
          </p:nvSpPr>
          <p:spPr>
            <a:xfrm>
              <a:off x="-603148" y="708222"/>
              <a:ext cx="457200" cy="4572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CC131C-B890-6796-CD99-C4F000D3CB85}"/>
                </a:ext>
              </a:extLst>
            </p:cNvPr>
            <p:cNvSpPr/>
            <p:nvPr userDrawn="1"/>
          </p:nvSpPr>
          <p:spPr>
            <a:xfrm>
              <a:off x="-603148" y="4354050"/>
              <a:ext cx="457200" cy="4572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032013-6852-98B4-202B-55ACEAA506D4}"/>
                </a:ext>
              </a:extLst>
            </p:cNvPr>
            <p:cNvSpPr/>
            <p:nvPr userDrawn="1"/>
          </p:nvSpPr>
          <p:spPr>
            <a:xfrm>
              <a:off x="-603148" y="2531136"/>
              <a:ext cx="457200" cy="4572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3E8BB-3A73-960F-7948-C37C3AA5F0E9}"/>
                </a:ext>
              </a:extLst>
            </p:cNvPr>
            <p:cNvSpPr/>
            <p:nvPr userDrawn="1"/>
          </p:nvSpPr>
          <p:spPr>
            <a:xfrm>
              <a:off x="-603148" y="3746412"/>
              <a:ext cx="457200" cy="4572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C449F2-8961-4921-BC84-E0B41A91ABD1}"/>
                </a:ext>
              </a:extLst>
            </p:cNvPr>
            <p:cNvSpPr/>
            <p:nvPr userDrawn="1"/>
          </p:nvSpPr>
          <p:spPr>
            <a:xfrm>
              <a:off x="-603148" y="1315860"/>
              <a:ext cx="457200" cy="4572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CF8901-E27B-5739-2FB0-5ED98740DF0C}"/>
                </a:ext>
              </a:extLst>
            </p:cNvPr>
            <p:cNvSpPr/>
            <p:nvPr userDrawn="1"/>
          </p:nvSpPr>
          <p:spPr>
            <a:xfrm>
              <a:off x="-603148" y="1923498"/>
              <a:ext cx="457200" cy="4572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C41AD7-C163-97F5-AE25-3973EA0B89A3}"/>
                </a:ext>
              </a:extLst>
            </p:cNvPr>
            <p:cNvSpPr/>
            <p:nvPr userDrawn="1"/>
          </p:nvSpPr>
          <p:spPr>
            <a:xfrm>
              <a:off x="-603148" y="3138774"/>
              <a:ext cx="457200" cy="4572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A6726886-DF63-8758-04B2-F128CEB04DE3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C6B27-EB66-1FBA-E264-EB818FE4C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87383" y="6377940"/>
            <a:ext cx="18319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11C0D-6AE8-47B7-9D02-2C83FBE968D2}" type="datetime1">
              <a:rPr lang="en-US" smtClean="0"/>
              <a:pPr/>
              <a:t>12/5/2024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886DB4-4258-8A85-F4EE-A2422F314163}"/>
              </a:ext>
            </a:extLst>
          </p:cNvPr>
          <p:cNvSpPr/>
          <p:nvPr userDrawn="1"/>
        </p:nvSpPr>
        <p:spPr>
          <a:xfrm>
            <a:off x="10678509" y="0"/>
            <a:ext cx="1513491" cy="6865992"/>
          </a:xfrm>
          <a:prstGeom prst="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black and white logo&#10;&#10;Description automatically generated">
            <a:extLst>
              <a:ext uri="{FF2B5EF4-FFF2-40B4-BE49-F238E27FC236}">
                <a16:creationId xmlns:a16="http://schemas.microsoft.com/office/drawing/2014/main" id="{DB0D957D-95C3-64F0-63F7-7843E0C42622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22" name="Diagonal Stripe 21">
            <a:extLst>
              <a:ext uri="{FF2B5EF4-FFF2-40B4-BE49-F238E27FC236}">
                <a16:creationId xmlns:a16="http://schemas.microsoft.com/office/drawing/2014/main" id="{41C343E7-CBE2-CA11-041C-5D8FB0EF716E}"/>
              </a:ext>
            </a:extLst>
          </p:cNvPr>
          <p:cNvSpPr/>
          <p:nvPr userDrawn="1"/>
        </p:nvSpPr>
        <p:spPr>
          <a:xfrm flipH="1">
            <a:off x="10252784" y="-16448"/>
            <a:ext cx="1750906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Diagonal Stripe 22">
            <a:extLst>
              <a:ext uri="{FF2B5EF4-FFF2-40B4-BE49-F238E27FC236}">
                <a16:creationId xmlns:a16="http://schemas.microsoft.com/office/drawing/2014/main" id="{F8ADD025-C3C4-485E-E1CF-C849233D47E5}"/>
              </a:ext>
            </a:extLst>
          </p:cNvPr>
          <p:cNvSpPr/>
          <p:nvPr userDrawn="1"/>
        </p:nvSpPr>
        <p:spPr>
          <a:xfrm flipH="1">
            <a:off x="10665954" y="766574"/>
            <a:ext cx="1545019" cy="1399020"/>
          </a:xfrm>
          <a:prstGeom prst="diagStripe">
            <a:avLst>
              <a:gd name="adj" fmla="val 50671"/>
            </a:avLst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Diagonal Stripe 23">
            <a:extLst>
              <a:ext uri="{FF2B5EF4-FFF2-40B4-BE49-F238E27FC236}">
                <a16:creationId xmlns:a16="http://schemas.microsoft.com/office/drawing/2014/main" id="{B8A2024E-A79D-FD85-D0AB-B9E6700323D6}"/>
              </a:ext>
            </a:extLst>
          </p:cNvPr>
          <p:cNvSpPr/>
          <p:nvPr userDrawn="1"/>
        </p:nvSpPr>
        <p:spPr>
          <a:xfrm flipH="1">
            <a:off x="9816661" y="583103"/>
            <a:ext cx="1750905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Diagonal Stripe 24">
            <a:extLst>
              <a:ext uri="{FF2B5EF4-FFF2-40B4-BE49-F238E27FC236}">
                <a16:creationId xmlns:a16="http://schemas.microsoft.com/office/drawing/2014/main" id="{901C6E55-08CE-D78A-3EBE-8C104D3AE00B}"/>
              </a:ext>
            </a:extLst>
          </p:cNvPr>
          <p:cNvSpPr/>
          <p:nvPr userDrawn="1"/>
        </p:nvSpPr>
        <p:spPr>
          <a:xfrm flipH="1">
            <a:off x="10867696" y="-1"/>
            <a:ext cx="1343276" cy="1187671"/>
          </a:xfrm>
          <a:prstGeom prst="diagStripe">
            <a:avLst/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2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78" r:id="rId18"/>
    <p:sldLayoutId id="2147483679" r:id="rId19"/>
    <p:sldLayoutId id="2147483690" r:id="rId20"/>
  </p:sldLayoutIdLs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b="1" kern="1200" dirty="0">
          <a:solidFill>
            <a:schemeClr val="bg2"/>
          </a:solidFill>
          <a:latin typeface="+mj-lt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360" userDrawn="1">
          <p15:clr>
            <a:srgbClr val="F26B43"/>
          </p15:clr>
        </p15:guide>
        <p15:guide id="3" pos="288" userDrawn="1">
          <p15:clr>
            <a:srgbClr val="547EBF"/>
          </p15:clr>
        </p15:guide>
        <p15:guide id="4" pos="6432" userDrawn="1">
          <p15:clr>
            <a:srgbClr val="547EBF"/>
          </p15:clr>
        </p15:guide>
        <p15:guide id="5" orient="horz" pos="288" userDrawn="1">
          <p15:clr>
            <a:srgbClr val="547EBF"/>
          </p15:clr>
        </p15:guide>
        <p15:guide id="6" orient="horz" pos="3888" userDrawn="1">
          <p15:clr>
            <a:srgbClr val="547EBF"/>
          </p15:clr>
        </p15:guide>
        <p15:guide id="8" orient="horz" pos="2520" userDrawn="1">
          <p15:clr>
            <a:srgbClr val="9FCC3B"/>
          </p15:clr>
        </p15:guide>
        <p15:guide id="9" pos="3840" userDrawn="1">
          <p15:clr>
            <a:srgbClr val="FBAE40"/>
          </p15:clr>
        </p15:guide>
        <p15:guide id="10" pos="6720" userDrawn="1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5.sv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4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3.svg"/><Relationship Id="rId5" Type="http://schemas.openxmlformats.org/officeDocument/2006/relationships/image" Target="../media/image35.svg"/><Relationship Id="rId10" Type="http://schemas.openxmlformats.org/officeDocument/2006/relationships/image" Target="../media/image42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7.svg"/><Relationship Id="rId5" Type="http://schemas.openxmlformats.org/officeDocument/2006/relationships/image" Target="../media/image35.svg"/><Relationship Id="rId10" Type="http://schemas.openxmlformats.org/officeDocument/2006/relationships/image" Target="../media/image46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7.xml"/><Relationship Id="rId18" Type="http://schemas.openxmlformats.org/officeDocument/2006/relationships/image" Target="../media/image65.png"/><Relationship Id="rId26" Type="http://schemas.openxmlformats.org/officeDocument/2006/relationships/image" Target="../media/image69.png"/><Relationship Id="rId39" Type="http://schemas.openxmlformats.org/officeDocument/2006/relationships/customXml" Target="../ink/ink20.xml"/><Relationship Id="rId21" Type="http://schemas.openxmlformats.org/officeDocument/2006/relationships/customXml" Target="../ink/ink11.xml"/><Relationship Id="rId34" Type="http://schemas.openxmlformats.org/officeDocument/2006/relationships/image" Target="../media/image73.png"/><Relationship Id="rId42" Type="http://schemas.openxmlformats.org/officeDocument/2006/relationships/image" Target="../media/image77.png"/><Relationship Id="rId7" Type="http://schemas.openxmlformats.org/officeDocument/2006/relationships/customXml" Target="../ink/ink3.xml"/><Relationship Id="rId2" Type="http://schemas.openxmlformats.org/officeDocument/2006/relationships/image" Target="../media/image58.png"/><Relationship Id="rId16" Type="http://schemas.openxmlformats.org/officeDocument/2006/relationships/image" Target="../media/image64.png"/><Relationship Id="rId20" Type="http://schemas.openxmlformats.org/officeDocument/2006/relationships/image" Target="../media/image66.png"/><Relationship Id="rId29" Type="http://schemas.openxmlformats.org/officeDocument/2006/relationships/customXml" Target="../ink/ink15.xml"/><Relationship Id="rId41" Type="http://schemas.openxmlformats.org/officeDocument/2006/relationships/customXml" Target="../ink/ink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customXml" Target="../ink/ink5.xml"/><Relationship Id="rId24" Type="http://schemas.openxmlformats.org/officeDocument/2006/relationships/image" Target="../media/image68.png"/><Relationship Id="rId32" Type="http://schemas.openxmlformats.org/officeDocument/2006/relationships/image" Target="../media/image72.png"/><Relationship Id="rId37" Type="http://schemas.openxmlformats.org/officeDocument/2006/relationships/customXml" Target="../ink/ink19.xml"/><Relationship Id="rId40" Type="http://schemas.openxmlformats.org/officeDocument/2006/relationships/image" Target="../media/image76.png"/><Relationship Id="rId5" Type="http://schemas.openxmlformats.org/officeDocument/2006/relationships/customXml" Target="../ink/ink2.xml"/><Relationship Id="rId15" Type="http://schemas.openxmlformats.org/officeDocument/2006/relationships/customXml" Target="../ink/ink8.xml"/><Relationship Id="rId23" Type="http://schemas.openxmlformats.org/officeDocument/2006/relationships/customXml" Target="../ink/ink12.xml"/><Relationship Id="rId28" Type="http://schemas.openxmlformats.org/officeDocument/2006/relationships/image" Target="../media/image70.png"/><Relationship Id="rId36" Type="http://schemas.openxmlformats.org/officeDocument/2006/relationships/image" Target="../media/image74.png"/><Relationship Id="rId10" Type="http://schemas.openxmlformats.org/officeDocument/2006/relationships/image" Target="../media/image62.png"/><Relationship Id="rId19" Type="http://schemas.openxmlformats.org/officeDocument/2006/relationships/customXml" Target="../ink/ink10.xml"/><Relationship Id="rId31" Type="http://schemas.openxmlformats.org/officeDocument/2006/relationships/customXml" Target="../ink/ink16.xml"/><Relationship Id="rId44" Type="http://schemas.openxmlformats.org/officeDocument/2006/relationships/image" Target="../media/image78.png"/><Relationship Id="rId4" Type="http://schemas.openxmlformats.org/officeDocument/2006/relationships/image" Target="../media/image59.png"/><Relationship Id="rId9" Type="http://schemas.openxmlformats.org/officeDocument/2006/relationships/customXml" Target="../ink/ink4.xml"/><Relationship Id="rId14" Type="http://schemas.openxmlformats.org/officeDocument/2006/relationships/image" Target="../media/image63.png"/><Relationship Id="rId22" Type="http://schemas.openxmlformats.org/officeDocument/2006/relationships/image" Target="../media/image67.png"/><Relationship Id="rId27" Type="http://schemas.openxmlformats.org/officeDocument/2006/relationships/customXml" Target="../ink/ink14.xml"/><Relationship Id="rId30" Type="http://schemas.openxmlformats.org/officeDocument/2006/relationships/image" Target="../media/image71.png"/><Relationship Id="rId35" Type="http://schemas.openxmlformats.org/officeDocument/2006/relationships/customXml" Target="../ink/ink18.xml"/><Relationship Id="rId43" Type="http://schemas.openxmlformats.org/officeDocument/2006/relationships/customXml" Target="../ink/ink22.xml"/><Relationship Id="rId8" Type="http://schemas.openxmlformats.org/officeDocument/2006/relationships/image" Target="../media/image61.png"/><Relationship Id="rId3" Type="http://schemas.openxmlformats.org/officeDocument/2006/relationships/customXml" Target="../ink/ink1.xml"/><Relationship Id="rId12" Type="http://schemas.openxmlformats.org/officeDocument/2006/relationships/customXml" Target="../ink/ink6.xml"/><Relationship Id="rId17" Type="http://schemas.openxmlformats.org/officeDocument/2006/relationships/customXml" Target="../ink/ink9.xml"/><Relationship Id="rId25" Type="http://schemas.openxmlformats.org/officeDocument/2006/relationships/customXml" Target="../ink/ink13.xml"/><Relationship Id="rId33" Type="http://schemas.openxmlformats.org/officeDocument/2006/relationships/customXml" Target="../ink/ink17.xml"/><Relationship Id="rId38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rine-electronics-shop.com/garmin-gpsmap-78-handheld-navigator-010-00864-00/" TargetMode="External"/><Relationship Id="rId2" Type="http://schemas.openxmlformats.org/officeDocument/2006/relationships/hyperlink" Target="https://www.vectornav.com/resources/detail/what-is-an-inertial-measurement-unit" TargetMode="External"/><Relationship Id="rId1" Type="http://schemas.openxmlformats.org/officeDocument/2006/relationships/slideLayout" Target="../slideLayouts/slideLayout21.xml"/><Relationship Id="rId5" Type="http://schemas.openxmlformats.org/officeDocument/2006/relationships/hyperlink" Target="https://www.sparkfun.com/products/16832" TargetMode="External"/><Relationship Id="rId4" Type="http://schemas.openxmlformats.org/officeDocument/2006/relationships/hyperlink" Target="https://bluerobotics.com/store/sensors-cameras/sensors/bar02-sensor-r1-rp/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18" Type="http://schemas.openxmlformats.org/officeDocument/2006/relationships/image" Target="../media/image2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17" Type="http://schemas.openxmlformats.org/officeDocument/2006/relationships/image" Target="../media/image27.jpeg"/><Relationship Id="rId2" Type="http://schemas.openxmlformats.org/officeDocument/2006/relationships/image" Target="../media/image12.png"/><Relationship Id="rId16" Type="http://schemas.openxmlformats.org/officeDocument/2006/relationships/image" Target="../media/image26.sv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18" Type="http://schemas.openxmlformats.org/officeDocument/2006/relationships/image" Target="../media/image29.svg"/><Relationship Id="rId3" Type="http://schemas.openxmlformats.org/officeDocument/2006/relationships/image" Target="../media/image23.svg"/><Relationship Id="rId7" Type="http://schemas.openxmlformats.org/officeDocument/2006/relationships/image" Target="../media/image15.svg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" Type="http://schemas.openxmlformats.org/officeDocument/2006/relationships/image" Target="../media/image22.png"/><Relationship Id="rId16" Type="http://schemas.openxmlformats.org/officeDocument/2006/relationships/image" Target="../media/image26.sv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5" Type="http://schemas.openxmlformats.org/officeDocument/2006/relationships/image" Target="../media/image25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D9F13-FE08-6B8B-B8D8-696CDE71FA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Arial Black"/>
                <a:cs typeface="Times New Roman"/>
              </a:rPr>
              <a:t>VDR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316401-369D-4CD0-1A41-6514E04E21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en-US">
                <a:latin typeface="Arial Black"/>
              </a:rPr>
              <a:t>Team 520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28051-0C2B-C002-268F-F362867D23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773" y="4076081"/>
            <a:ext cx="6762348" cy="600139"/>
          </a:xfrm>
        </p:spPr>
        <p:txBody>
          <a:bodyPr vert="horz" lIns="0" tIns="0" rIns="0" bIns="0" rtlCol="0" anchor="ctr">
            <a:noAutofit/>
          </a:bodyPr>
          <a:lstStyle/>
          <a:p>
            <a:r>
              <a:rPr lang="en-US">
                <a:latin typeface="Calibri"/>
                <a:ea typeface="Calibri"/>
                <a:cs typeface="Times New Roman"/>
              </a:rPr>
              <a:t>John Baumann, Natalie Boggess, Cody Carlson,</a:t>
            </a:r>
            <a:endParaRPr lang="en-US"/>
          </a:p>
          <a:p>
            <a:r>
              <a:rPr lang="en-US">
                <a:latin typeface="Calibri"/>
                <a:ea typeface="Calibri"/>
                <a:cs typeface="Times New Roman"/>
              </a:rPr>
              <a:t>Megan Jadush, Malik Jean-Baptiste, Anders Snell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853C65-5820-51A6-C955-D678A051C8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Arial"/>
              </a:rPr>
              <a:t>11/21/2024</a:t>
            </a:r>
            <a:endParaRPr lang="en-US">
              <a:latin typeface="Calibri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0323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FEB033-0804-D35E-474F-6A271B620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82E2AC-27EF-DA2C-E0A8-491C6E123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B1753F-E663-4EDE-4173-D17218B01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2A140BE-10CF-4CBF-59C1-A752584E5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5E6A4A-DC3E-68F1-C18F-96C1E1A32E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Megan Jadush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B445ABC-D549-6935-F42C-36D72FF4908C}"/>
              </a:ext>
            </a:extLst>
          </p:cNvPr>
          <p:cNvSpPr/>
          <p:nvPr/>
        </p:nvSpPr>
        <p:spPr>
          <a:xfrm>
            <a:off x="8752113" y="345035"/>
            <a:ext cx="1326383" cy="1365917"/>
          </a:xfrm>
          <a:prstGeom prst="ellipse">
            <a:avLst/>
          </a:prstGeom>
          <a:solidFill>
            <a:srgbClr val="7532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CEC3BED-DA17-68C5-8D71-E3ECA37980AE}"/>
              </a:ext>
            </a:extLst>
          </p:cNvPr>
          <p:cNvSpPr/>
          <p:nvPr/>
        </p:nvSpPr>
        <p:spPr>
          <a:xfrm>
            <a:off x="8752113" y="1929360"/>
            <a:ext cx="1326383" cy="1365917"/>
          </a:xfrm>
          <a:prstGeom prst="ellipse">
            <a:avLst/>
          </a:prstGeom>
          <a:solidFill>
            <a:srgbClr val="7532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A02C6AD-1E25-7B0F-27C1-18376B8D7E56}"/>
              </a:ext>
            </a:extLst>
          </p:cNvPr>
          <p:cNvSpPr/>
          <p:nvPr/>
        </p:nvSpPr>
        <p:spPr>
          <a:xfrm>
            <a:off x="8752113" y="3508225"/>
            <a:ext cx="1326383" cy="1365917"/>
          </a:xfrm>
          <a:prstGeom prst="ellipse">
            <a:avLst/>
          </a:prstGeom>
          <a:solidFill>
            <a:srgbClr val="7532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920D566-26C3-314F-53E5-CFE482CAD97C}"/>
              </a:ext>
            </a:extLst>
          </p:cNvPr>
          <p:cNvSpPr/>
          <p:nvPr/>
        </p:nvSpPr>
        <p:spPr>
          <a:xfrm>
            <a:off x="8752113" y="5087090"/>
            <a:ext cx="1326383" cy="1365917"/>
          </a:xfrm>
          <a:prstGeom prst="ellipse">
            <a:avLst/>
          </a:prstGeom>
          <a:solidFill>
            <a:srgbClr val="7532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 descr="Bar chart with solid fill">
            <a:extLst>
              <a:ext uri="{FF2B5EF4-FFF2-40B4-BE49-F238E27FC236}">
                <a16:creationId xmlns:a16="http://schemas.microsoft.com/office/drawing/2014/main" id="{EE17ECA4-B9CB-4305-B4D5-D296B6B58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58104" y="5312848"/>
            <a:ext cx="914400" cy="914400"/>
          </a:xfrm>
          <a:prstGeom prst="rect">
            <a:avLst/>
          </a:prstGeom>
        </p:spPr>
      </p:pic>
      <p:pic>
        <p:nvPicPr>
          <p:cNvPr id="17" name="Graphic 16" descr="Bridge scene with solid fill">
            <a:extLst>
              <a:ext uri="{FF2B5EF4-FFF2-40B4-BE49-F238E27FC236}">
                <a16:creationId xmlns:a16="http://schemas.microsoft.com/office/drawing/2014/main" id="{B1723882-8E9D-F1A8-7771-2CFB5AF6E5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58104" y="3602611"/>
            <a:ext cx="914400" cy="914400"/>
          </a:xfrm>
          <a:prstGeom prst="rect">
            <a:avLst/>
          </a:prstGeom>
        </p:spPr>
      </p:pic>
      <p:pic>
        <p:nvPicPr>
          <p:cNvPr id="19" name="Graphic 18" descr="Full battery with solid fill">
            <a:extLst>
              <a:ext uri="{FF2B5EF4-FFF2-40B4-BE49-F238E27FC236}">
                <a16:creationId xmlns:a16="http://schemas.microsoft.com/office/drawing/2014/main" id="{3A5E1B76-01BD-3F44-7D95-C3D48DD618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58104" y="2155118"/>
            <a:ext cx="914400" cy="914400"/>
          </a:xfrm>
          <a:prstGeom prst="rect">
            <a:avLst/>
          </a:prstGeom>
        </p:spPr>
      </p:pic>
      <p:pic>
        <p:nvPicPr>
          <p:cNvPr id="21" name="Graphic 20" descr="Processor with solid fill">
            <a:extLst>
              <a:ext uri="{FF2B5EF4-FFF2-40B4-BE49-F238E27FC236}">
                <a16:creationId xmlns:a16="http://schemas.microsoft.com/office/drawing/2014/main" id="{B263B745-3E81-A921-A894-DC4C130FA4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58104" y="57079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425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38064-D7FA-0FF0-4163-62CD826C3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5577D-1403-0E25-94F2-A28214D9D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ADCDA2-5588-C59D-B7D5-3ABE71399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5DD6990-4791-13E0-CE4F-C74677964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8A7C26-D7F7-39EF-CFAB-6E5992BE51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Megan Jadush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2688935-2197-185C-518D-8235DBE6EF41}"/>
              </a:ext>
            </a:extLst>
          </p:cNvPr>
          <p:cNvGrpSpPr/>
          <p:nvPr/>
        </p:nvGrpSpPr>
        <p:grpSpPr>
          <a:xfrm>
            <a:off x="8752113" y="5087090"/>
            <a:ext cx="1326383" cy="1365917"/>
            <a:chOff x="8752113" y="5087090"/>
            <a:chExt cx="1326383" cy="136591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5A2C448-1536-861B-3E1C-3837D2843E08}"/>
                </a:ext>
              </a:extLst>
            </p:cNvPr>
            <p:cNvSpPr/>
            <p:nvPr/>
          </p:nvSpPr>
          <p:spPr>
            <a:xfrm>
              <a:off x="8752113" y="5087090"/>
              <a:ext cx="1326383" cy="1365917"/>
            </a:xfrm>
            <a:prstGeom prst="ellipse">
              <a:avLst/>
            </a:prstGeom>
            <a:solidFill>
              <a:srgbClr val="7532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Graphic 14" descr="Bar chart with solid fill">
              <a:extLst>
                <a:ext uri="{FF2B5EF4-FFF2-40B4-BE49-F238E27FC236}">
                  <a16:creationId xmlns:a16="http://schemas.microsoft.com/office/drawing/2014/main" id="{BEF5A402-505D-0185-783B-A75ED503FF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58104" y="5312848"/>
              <a:ext cx="914400" cy="91440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4B1628-2013-F004-B972-D6E98BB8881B}"/>
              </a:ext>
            </a:extLst>
          </p:cNvPr>
          <p:cNvGrpSpPr/>
          <p:nvPr/>
        </p:nvGrpSpPr>
        <p:grpSpPr>
          <a:xfrm>
            <a:off x="8752113" y="3508225"/>
            <a:ext cx="1326383" cy="1365917"/>
            <a:chOff x="8752113" y="3508225"/>
            <a:chExt cx="1326383" cy="136591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03B9EA1-954A-2378-4200-0C0371B370E2}"/>
                </a:ext>
              </a:extLst>
            </p:cNvPr>
            <p:cNvSpPr/>
            <p:nvPr/>
          </p:nvSpPr>
          <p:spPr>
            <a:xfrm>
              <a:off x="8752113" y="3508225"/>
              <a:ext cx="1326383" cy="1365917"/>
            </a:xfrm>
            <a:prstGeom prst="ellipse">
              <a:avLst/>
            </a:prstGeom>
            <a:solidFill>
              <a:srgbClr val="7532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Graphic 16" descr="Bridge scene with solid fill">
              <a:extLst>
                <a:ext uri="{FF2B5EF4-FFF2-40B4-BE49-F238E27FC236}">
                  <a16:creationId xmlns:a16="http://schemas.microsoft.com/office/drawing/2014/main" id="{DC9E98A0-A449-C44B-612A-9BA54DC5C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958104" y="3602611"/>
              <a:ext cx="914400" cy="9144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5E54E81-81E1-8658-D289-5F65F9DDE4A4}"/>
              </a:ext>
            </a:extLst>
          </p:cNvPr>
          <p:cNvGrpSpPr/>
          <p:nvPr/>
        </p:nvGrpSpPr>
        <p:grpSpPr>
          <a:xfrm>
            <a:off x="8752113" y="1929360"/>
            <a:ext cx="1326383" cy="1365917"/>
            <a:chOff x="8752113" y="1929360"/>
            <a:chExt cx="1326383" cy="136591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E8562F9-B997-8136-85F1-2B132A9B33E9}"/>
                </a:ext>
              </a:extLst>
            </p:cNvPr>
            <p:cNvSpPr/>
            <p:nvPr/>
          </p:nvSpPr>
          <p:spPr>
            <a:xfrm>
              <a:off x="8752113" y="1929360"/>
              <a:ext cx="1326383" cy="1365917"/>
            </a:xfrm>
            <a:prstGeom prst="ellipse">
              <a:avLst/>
            </a:prstGeom>
            <a:solidFill>
              <a:srgbClr val="7532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Graphic 18" descr="Full battery with solid fill">
              <a:extLst>
                <a:ext uri="{FF2B5EF4-FFF2-40B4-BE49-F238E27FC236}">
                  <a16:creationId xmlns:a16="http://schemas.microsoft.com/office/drawing/2014/main" id="{6A4C6692-9172-611A-552E-5EF1C85A6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958104" y="2155118"/>
              <a:ext cx="914400" cy="9144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C0A3068-EBF6-E8E5-59FA-4819630D2B5A}"/>
              </a:ext>
            </a:extLst>
          </p:cNvPr>
          <p:cNvGrpSpPr/>
          <p:nvPr/>
        </p:nvGrpSpPr>
        <p:grpSpPr>
          <a:xfrm>
            <a:off x="8752113" y="345035"/>
            <a:ext cx="1326383" cy="1365917"/>
            <a:chOff x="8752113" y="345035"/>
            <a:chExt cx="1326383" cy="1365917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FB721CD6-BE3D-E8D9-5035-30DE65F9A828}"/>
                </a:ext>
              </a:extLst>
            </p:cNvPr>
            <p:cNvSpPr/>
            <p:nvPr/>
          </p:nvSpPr>
          <p:spPr>
            <a:xfrm>
              <a:off x="8752113" y="345035"/>
              <a:ext cx="1326383" cy="1365917"/>
            </a:xfrm>
            <a:prstGeom prst="ellipse">
              <a:avLst/>
            </a:prstGeom>
            <a:solidFill>
              <a:srgbClr val="7532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Graphic 20" descr="Processor with solid fill">
              <a:extLst>
                <a:ext uri="{FF2B5EF4-FFF2-40B4-BE49-F238E27FC236}">
                  <a16:creationId xmlns:a16="http://schemas.microsoft.com/office/drawing/2014/main" id="{D11F0FFA-8EB4-EF1A-8BAB-2F99EB924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958104" y="570793"/>
              <a:ext cx="914400" cy="914400"/>
            </a:xfrm>
            <a:prstGeom prst="rect">
              <a:avLst/>
            </a:prstGeom>
          </p:spPr>
        </p:pic>
      </p:grp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1DF28E5-27BE-76C4-E718-B33CD94B4A21}"/>
              </a:ext>
            </a:extLst>
          </p:cNvPr>
          <p:cNvSpPr/>
          <p:nvPr/>
        </p:nvSpPr>
        <p:spPr>
          <a:xfrm>
            <a:off x="561515" y="1724530"/>
            <a:ext cx="7742255" cy="1411200"/>
          </a:xfrm>
          <a:custGeom>
            <a:avLst/>
            <a:gdLst>
              <a:gd name="connsiteX0" fmla="*/ 0 w 7742255"/>
              <a:gd name="connsiteY0" fmla="*/ 0 h 1411200"/>
              <a:gd name="connsiteX1" fmla="*/ 7742255 w 7742255"/>
              <a:gd name="connsiteY1" fmla="*/ 0 h 1411200"/>
              <a:gd name="connsiteX2" fmla="*/ 7742255 w 7742255"/>
              <a:gd name="connsiteY2" fmla="*/ 1411200 h 1411200"/>
              <a:gd name="connsiteX3" fmla="*/ 0 w 7742255"/>
              <a:gd name="connsiteY3" fmla="*/ 1411200 h 1411200"/>
              <a:gd name="connsiteX4" fmla="*/ 0 w 7742255"/>
              <a:gd name="connsiteY4" fmla="*/ 0 h 14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2255" h="1411200">
                <a:moveTo>
                  <a:pt x="0" y="0"/>
                </a:moveTo>
                <a:lnTo>
                  <a:pt x="7742255" y="0"/>
                </a:lnTo>
                <a:lnTo>
                  <a:pt x="7742255" y="1411200"/>
                </a:lnTo>
                <a:lnTo>
                  <a:pt x="0" y="1411200"/>
                </a:lnTo>
                <a:lnTo>
                  <a:pt x="0" y="0"/>
                </a:lnTo>
                <a:close/>
              </a:path>
            </a:pathLst>
          </a:custGeom>
          <a:solidFill>
            <a:srgbClr val="ED7D31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48488" tIns="199136" rIns="348488" bIns="199136" numCol="1" spcCol="1270" anchor="ctr" anchorCtr="0">
            <a:noAutofit/>
          </a:bodyPr>
          <a:lstStyle/>
          <a:p>
            <a:pPr marL="0" lvl="0" indent="0" algn="ctr" defTabSz="2178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900" kern="1200">
                <a:solidFill>
                  <a:schemeClr val="bg1"/>
                </a:solidFill>
                <a:latin typeface="Calibri"/>
                <a:cs typeface="Calibri"/>
              </a:rPr>
              <a:t>Sensors</a:t>
            </a:r>
          </a:p>
        </p:txBody>
      </p:sp>
    </p:spTree>
    <p:extLst>
      <p:ext uri="{BB962C8B-B14F-4D97-AF65-F5344CB8AC3E}">
        <p14:creationId xmlns:p14="http://schemas.microsoft.com/office/powerpoint/2010/main" val="396907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F1A18-1F75-EFED-E075-A1B1FF403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39BDB8-A6A1-71B3-52ED-378191B92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918CD-4F9A-47E0-C45F-922A27A6B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EA6AE02-109F-F883-384F-D9276D7A2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E7156C1-DE25-8912-9C73-044D00A815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Megan </a:t>
            </a:r>
            <a:r>
              <a:rPr lang="en-US" err="1"/>
              <a:t>Jadush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A51EBFD-0227-E6FE-D44C-182C5F5181C8}"/>
              </a:ext>
            </a:extLst>
          </p:cNvPr>
          <p:cNvSpPr/>
          <p:nvPr/>
        </p:nvSpPr>
        <p:spPr>
          <a:xfrm>
            <a:off x="561515" y="1724530"/>
            <a:ext cx="7742255" cy="1411200"/>
          </a:xfrm>
          <a:custGeom>
            <a:avLst/>
            <a:gdLst>
              <a:gd name="connsiteX0" fmla="*/ 0 w 7742255"/>
              <a:gd name="connsiteY0" fmla="*/ 0 h 1411200"/>
              <a:gd name="connsiteX1" fmla="*/ 7742255 w 7742255"/>
              <a:gd name="connsiteY1" fmla="*/ 0 h 1411200"/>
              <a:gd name="connsiteX2" fmla="*/ 7742255 w 7742255"/>
              <a:gd name="connsiteY2" fmla="*/ 1411200 h 1411200"/>
              <a:gd name="connsiteX3" fmla="*/ 0 w 7742255"/>
              <a:gd name="connsiteY3" fmla="*/ 1411200 h 1411200"/>
              <a:gd name="connsiteX4" fmla="*/ 0 w 7742255"/>
              <a:gd name="connsiteY4" fmla="*/ 0 h 14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2255" h="1411200">
                <a:moveTo>
                  <a:pt x="0" y="0"/>
                </a:moveTo>
                <a:lnTo>
                  <a:pt x="7742255" y="0"/>
                </a:lnTo>
                <a:lnTo>
                  <a:pt x="7742255" y="1411200"/>
                </a:lnTo>
                <a:lnTo>
                  <a:pt x="0" y="1411200"/>
                </a:lnTo>
                <a:lnTo>
                  <a:pt x="0" y="0"/>
                </a:lnTo>
                <a:close/>
              </a:path>
            </a:pathLst>
          </a:custGeom>
          <a:solidFill>
            <a:srgbClr val="ED7D31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48488" tIns="199136" rIns="348488" bIns="199136" numCol="1" spcCol="1270" anchor="ctr" anchorCtr="0">
            <a:noAutofit/>
          </a:bodyPr>
          <a:lstStyle/>
          <a:p>
            <a:pPr marL="0" lvl="0" indent="0" algn="ctr" defTabSz="2178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900" kern="1200">
                <a:solidFill>
                  <a:schemeClr val="bg1"/>
                </a:solidFill>
                <a:latin typeface="Calibri"/>
                <a:cs typeface="Calibri"/>
              </a:rPr>
              <a:t>Sensors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F9C55C6-36CB-5368-8283-04000E3AED51}"/>
              </a:ext>
            </a:extLst>
          </p:cNvPr>
          <p:cNvSpPr/>
          <p:nvPr/>
        </p:nvSpPr>
        <p:spPr>
          <a:xfrm>
            <a:off x="561515" y="3135730"/>
            <a:ext cx="7742255" cy="2152080"/>
          </a:xfrm>
          <a:custGeom>
            <a:avLst/>
            <a:gdLst>
              <a:gd name="connsiteX0" fmla="*/ 0 w 7742255"/>
              <a:gd name="connsiteY0" fmla="*/ 0 h 2152080"/>
              <a:gd name="connsiteX1" fmla="*/ 7742255 w 7742255"/>
              <a:gd name="connsiteY1" fmla="*/ 0 h 2152080"/>
              <a:gd name="connsiteX2" fmla="*/ 7742255 w 7742255"/>
              <a:gd name="connsiteY2" fmla="*/ 2152080 h 2152080"/>
              <a:gd name="connsiteX3" fmla="*/ 0 w 7742255"/>
              <a:gd name="connsiteY3" fmla="*/ 2152080 h 2152080"/>
              <a:gd name="connsiteX4" fmla="*/ 0 w 7742255"/>
              <a:gd name="connsiteY4" fmla="*/ 0 h 215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2255" h="2152080">
                <a:moveTo>
                  <a:pt x="0" y="0"/>
                </a:moveTo>
                <a:lnTo>
                  <a:pt x="7742255" y="0"/>
                </a:lnTo>
                <a:lnTo>
                  <a:pt x="7742255" y="2152080"/>
                </a:lnTo>
                <a:lnTo>
                  <a:pt x="0" y="215208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1366" tIns="261366" rIns="348488" bIns="392049" numCol="1" spcCol="1270" anchor="t" anchorCtr="0">
            <a:noAutofit/>
          </a:bodyPr>
          <a:lstStyle/>
          <a:p>
            <a:pPr marL="285750" lvl="1" indent="-285750" algn="l" defTabSz="21780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4900" kern="1200">
                <a:solidFill>
                  <a:schemeClr val="bg1"/>
                </a:solidFill>
                <a:latin typeface="Calibri"/>
                <a:cs typeface="Calibri"/>
              </a:rPr>
              <a:t>Tracks diver global position (</a:t>
            </a:r>
            <a:r>
              <a:rPr lang="en-US" sz="4900">
                <a:solidFill>
                  <a:schemeClr val="bg1"/>
                </a:solidFill>
                <a:latin typeface="Calibri"/>
                <a:cs typeface="Calibri"/>
              </a:rPr>
              <a:t>6</a:t>
            </a:r>
            <a:r>
              <a:rPr lang="en-US" sz="4900" kern="1200">
                <a:solidFill>
                  <a:schemeClr val="bg1"/>
                </a:solidFill>
                <a:latin typeface="Calibri"/>
                <a:cs typeface="Calibri"/>
              </a:rPr>
              <a:t> m.)</a:t>
            </a:r>
          </a:p>
        </p:txBody>
      </p:sp>
      <p:pic>
        <p:nvPicPr>
          <p:cNvPr id="1602" name="Picture 1601" descr="Dive, scuba, snorkel, swimming icon">
            <a:extLst>
              <a:ext uri="{FF2B5EF4-FFF2-40B4-BE49-F238E27FC236}">
                <a16:creationId xmlns:a16="http://schemas.microsoft.com/office/drawing/2014/main" id="{5B97E45D-9AF1-FF11-C4B6-99C268BC2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8500" y="3754308"/>
            <a:ext cx="1583326" cy="158524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8CF2786-AC9C-8D80-05D6-CAE7BF927B84}"/>
              </a:ext>
            </a:extLst>
          </p:cNvPr>
          <p:cNvGrpSpPr/>
          <p:nvPr/>
        </p:nvGrpSpPr>
        <p:grpSpPr>
          <a:xfrm>
            <a:off x="8752113" y="5087090"/>
            <a:ext cx="1326383" cy="1365917"/>
            <a:chOff x="8752113" y="5087090"/>
            <a:chExt cx="1326383" cy="136591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AAD8B9F-4D3E-E715-7B6E-2FB81EC54A10}"/>
                </a:ext>
              </a:extLst>
            </p:cNvPr>
            <p:cNvSpPr/>
            <p:nvPr/>
          </p:nvSpPr>
          <p:spPr>
            <a:xfrm>
              <a:off x="8752113" y="5087090"/>
              <a:ext cx="1326383" cy="1365917"/>
            </a:xfrm>
            <a:prstGeom prst="ellipse">
              <a:avLst/>
            </a:prstGeom>
            <a:solidFill>
              <a:srgbClr val="7532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Graphic 7" descr="Bar chart with solid fill">
              <a:extLst>
                <a:ext uri="{FF2B5EF4-FFF2-40B4-BE49-F238E27FC236}">
                  <a16:creationId xmlns:a16="http://schemas.microsoft.com/office/drawing/2014/main" id="{97780557-70E7-B343-D414-8AAE9FF55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958104" y="5312848"/>
              <a:ext cx="914400" cy="9144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F57E5EE-EA79-7F61-F11A-CA506AAE6953}"/>
              </a:ext>
            </a:extLst>
          </p:cNvPr>
          <p:cNvGrpSpPr/>
          <p:nvPr/>
        </p:nvGrpSpPr>
        <p:grpSpPr>
          <a:xfrm>
            <a:off x="8752113" y="3508225"/>
            <a:ext cx="1326383" cy="1365917"/>
            <a:chOff x="8752113" y="3508225"/>
            <a:chExt cx="1326383" cy="136591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4F782EF-4AE0-D169-3270-569972FA0A34}"/>
                </a:ext>
              </a:extLst>
            </p:cNvPr>
            <p:cNvSpPr/>
            <p:nvPr/>
          </p:nvSpPr>
          <p:spPr>
            <a:xfrm>
              <a:off x="8752113" y="3508225"/>
              <a:ext cx="1326383" cy="1365917"/>
            </a:xfrm>
            <a:prstGeom prst="ellipse">
              <a:avLst/>
            </a:prstGeom>
            <a:solidFill>
              <a:srgbClr val="7532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Graphic 10" descr="Bridge scene with solid fill">
              <a:extLst>
                <a:ext uri="{FF2B5EF4-FFF2-40B4-BE49-F238E27FC236}">
                  <a16:creationId xmlns:a16="http://schemas.microsoft.com/office/drawing/2014/main" id="{6DF92B18-606A-4F4E-9720-79384C445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958104" y="3602611"/>
              <a:ext cx="914400" cy="9144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1B2674-54C0-7DBD-AE27-7B4EC53EB417}"/>
              </a:ext>
            </a:extLst>
          </p:cNvPr>
          <p:cNvGrpSpPr/>
          <p:nvPr/>
        </p:nvGrpSpPr>
        <p:grpSpPr>
          <a:xfrm>
            <a:off x="8752113" y="1929360"/>
            <a:ext cx="1326383" cy="1365917"/>
            <a:chOff x="8752113" y="1929360"/>
            <a:chExt cx="1326383" cy="136591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E542EB-C14B-225C-49B0-49B88E06CE36}"/>
                </a:ext>
              </a:extLst>
            </p:cNvPr>
            <p:cNvSpPr/>
            <p:nvPr/>
          </p:nvSpPr>
          <p:spPr>
            <a:xfrm>
              <a:off x="8752113" y="1929360"/>
              <a:ext cx="1326383" cy="1365917"/>
            </a:xfrm>
            <a:prstGeom prst="ellipse">
              <a:avLst/>
            </a:prstGeom>
            <a:solidFill>
              <a:srgbClr val="7532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Graphic 13" descr="Full battery with solid fill">
              <a:extLst>
                <a:ext uri="{FF2B5EF4-FFF2-40B4-BE49-F238E27FC236}">
                  <a16:creationId xmlns:a16="http://schemas.microsoft.com/office/drawing/2014/main" id="{8BB80376-4D71-50B6-1983-187C10C8D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958104" y="2155118"/>
              <a:ext cx="914400" cy="9144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57407C5-BBC3-3C82-60D5-212D727501CE}"/>
              </a:ext>
            </a:extLst>
          </p:cNvPr>
          <p:cNvGrpSpPr/>
          <p:nvPr/>
        </p:nvGrpSpPr>
        <p:grpSpPr>
          <a:xfrm>
            <a:off x="8752113" y="345035"/>
            <a:ext cx="1326383" cy="1365917"/>
            <a:chOff x="8752113" y="345035"/>
            <a:chExt cx="1326383" cy="136591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4109A56-E823-B724-D368-DF48E2104E3F}"/>
                </a:ext>
              </a:extLst>
            </p:cNvPr>
            <p:cNvSpPr/>
            <p:nvPr/>
          </p:nvSpPr>
          <p:spPr>
            <a:xfrm>
              <a:off x="8752113" y="345035"/>
              <a:ext cx="1326383" cy="1365917"/>
            </a:xfrm>
            <a:prstGeom prst="ellipse">
              <a:avLst/>
            </a:prstGeom>
            <a:solidFill>
              <a:srgbClr val="7532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Graphic 16" descr="Processor with solid fill">
              <a:extLst>
                <a:ext uri="{FF2B5EF4-FFF2-40B4-BE49-F238E27FC236}">
                  <a16:creationId xmlns:a16="http://schemas.microsoft.com/office/drawing/2014/main" id="{53EA09C9-D855-A148-191B-F66F218DD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958104" y="570793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11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6A504-54F0-D2B6-8256-DB8F587C5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B459E40-BD44-2F49-367C-45E9AB546DA5}"/>
              </a:ext>
            </a:extLst>
          </p:cNvPr>
          <p:cNvSpPr/>
          <p:nvPr/>
        </p:nvSpPr>
        <p:spPr>
          <a:xfrm>
            <a:off x="561515" y="1724530"/>
            <a:ext cx="7742254" cy="1411200"/>
          </a:xfrm>
          <a:custGeom>
            <a:avLst/>
            <a:gdLst>
              <a:gd name="connsiteX0" fmla="*/ 0 w 9753600"/>
              <a:gd name="connsiteY0" fmla="*/ 0 h 1699200"/>
              <a:gd name="connsiteX1" fmla="*/ 9753600 w 9753600"/>
              <a:gd name="connsiteY1" fmla="*/ 0 h 1699200"/>
              <a:gd name="connsiteX2" fmla="*/ 9753600 w 9753600"/>
              <a:gd name="connsiteY2" fmla="*/ 1699200 h 1699200"/>
              <a:gd name="connsiteX3" fmla="*/ 0 w 9753600"/>
              <a:gd name="connsiteY3" fmla="*/ 1699200 h 1699200"/>
              <a:gd name="connsiteX4" fmla="*/ 0 w 9753600"/>
              <a:gd name="connsiteY4" fmla="*/ 0 h 169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53600" h="1699200">
                <a:moveTo>
                  <a:pt x="0" y="0"/>
                </a:moveTo>
                <a:lnTo>
                  <a:pt x="9753600" y="0"/>
                </a:lnTo>
                <a:lnTo>
                  <a:pt x="9753600" y="1699200"/>
                </a:lnTo>
                <a:lnTo>
                  <a:pt x="0" y="1699200"/>
                </a:lnTo>
                <a:lnTo>
                  <a:pt x="0" y="0"/>
                </a:lnTo>
                <a:close/>
              </a:path>
            </a:pathLst>
          </a:custGeom>
          <a:solidFill>
            <a:srgbClr val="ED7D31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9608" tIns="239776" rIns="419608" bIns="239776" numCol="1" spcCol="1270" anchor="ctr" anchorCtr="0">
            <a:noAutofit/>
          </a:bodyPr>
          <a:lstStyle/>
          <a:p>
            <a:pPr marL="0" lvl="0" indent="0" algn="ctr" defTabSz="2622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5900" kern="1200">
                <a:solidFill>
                  <a:schemeClr val="bg1"/>
                </a:solidFill>
                <a:latin typeface="Calibri"/>
                <a:cs typeface="Calibri"/>
              </a:rPr>
              <a:t>Power Source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E39A79-CDA8-C873-E2F0-FFB610A4C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CBB87-95B4-B581-39C0-6A4FBE88B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E10A9DA-9949-7B9B-095F-869B258F6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7409764-785F-DA66-3BB4-B1CE589CA8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Megan Jadush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FA13F7C-732F-9196-E35A-E48799F65181}"/>
              </a:ext>
            </a:extLst>
          </p:cNvPr>
          <p:cNvGrpSpPr/>
          <p:nvPr/>
        </p:nvGrpSpPr>
        <p:grpSpPr>
          <a:xfrm>
            <a:off x="8752113" y="5087090"/>
            <a:ext cx="1326383" cy="1365917"/>
            <a:chOff x="8752113" y="5087090"/>
            <a:chExt cx="1326383" cy="136591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2957BEE-7D48-A635-2F5C-2E038534E12B}"/>
                </a:ext>
              </a:extLst>
            </p:cNvPr>
            <p:cNvSpPr/>
            <p:nvPr/>
          </p:nvSpPr>
          <p:spPr>
            <a:xfrm>
              <a:off x="8752113" y="5087090"/>
              <a:ext cx="1326383" cy="1365917"/>
            </a:xfrm>
            <a:prstGeom prst="ellipse">
              <a:avLst/>
            </a:prstGeom>
            <a:solidFill>
              <a:srgbClr val="7532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Graphic 14" descr="Bar chart with solid fill">
              <a:extLst>
                <a:ext uri="{FF2B5EF4-FFF2-40B4-BE49-F238E27FC236}">
                  <a16:creationId xmlns:a16="http://schemas.microsoft.com/office/drawing/2014/main" id="{3FBD6B9A-14B7-6356-3816-6F5BFCC87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58104" y="5312848"/>
              <a:ext cx="914400" cy="91440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3D811A-FF3F-CCFD-00A4-52D6803BD6F0}"/>
              </a:ext>
            </a:extLst>
          </p:cNvPr>
          <p:cNvGrpSpPr/>
          <p:nvPr/>
        </p:nvGrpSpPr>
        <p:grpSpPr>
          <a:xfrm>
            <a:off x="8752113" y="3508225"/>
            <a:ext cx="1326383" cy="1365917"/>
            <a:chOff x="8752113" y="3508225"/>
            <a:chExt cx="1326383" cy="136591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B5F0ED7-219B-82E1-4C93-EC0EB54B48C9}"/>
                </a:ext>
              </a:extLst>
            </p:cNvPr>
            <p:cNvSpPr/>
            <p:nvPr/>
          </p:nvSpPr>
          <p:spPr>
            <a:xfrm>
              <a:off x="8752113" y="3508225"/>
              <a:ext cx="1326383" cy="1365917"/>
            </a:xfrm>
            <a:prstGeom prst="ellipse">
              <a:avLst/>
            </a:prstGeom>
            <a:solidFill>
              <a:srgbClr val="7532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Graphic 16" descr="Bridge scene with solid fill">
              <a:extLst>
                <a:ext uri="{FF2B5EF4-FFF2-40B4-BE49-F238E27FC236}">
                  <a16:creationId xmlns:a16="http://schemas.microsoft.com/office/drawing/2014/main" id="{230EDB45-7C68-A640-03A8-EC28B0491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958104" y="3602611"/>
              <a:ext cx="914400" cy="9144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5606866-5183-892F-5581-73BB812CE82A}"/>
              </a:ext>
            </a:extLst>
          </p:cNvPr>
          <p:cNvGrpSpPr/>
          <p:nvPr/>
        </p:nvGrpSpPr>
        <p:grpSpPr>
          <a:xfrm>
            <a:off x="8752113" y="1929360"/>
            <a:ext cx="1326383" cy="1365917"/>
            <a:chOff x="8752113" y="1929360"/>
            <a:chExt cx="1326383" cy="136591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BE959BF-9382-94E5-D3C5-5CBD7327455E}"/>
                </a:ext>
              </a:extLst>
            </p:cNvPr>
            <p:cNvSpPr/>
            <p:nvPr/>
          </p:nvSpPr>
          <p:spPr>
            <a:xfrm>
              <a:off x="8752113" y="1929360"/>
              <a:ext cx="1326383" cy="1365917"/>
            </a:xfrm>
            <a:prstGeom prst="ellipse">
              <a:avLst/>
            </a:prstGeom>
            <a:solidFill>
              <a:srgbClr val="7532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Graphic 18" descr="Full battery with solid fill">
              <a:extLst>
                <a:ext uri="{FF2B5EF4-FFF2-40B4-BE49-F238E27FC236}">
                  <a16:creationId xmlns:a16="http://schemas.microsoft.com/office/drawing/2014/main" id="{7076C9D0-7597-AE6F-036A-64E618106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958104" y="2155118"/>
              <a:ext cx="914400" cy="9144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1B6CEE6-2DA1-8FA1-655D-E5128BDF6C77}"/>
              </a:ext>
            </a:extLst>
          </p:cNvPr>
          <p:cNvGrpSpPr/>
          <p:nvPr/>
        </p:nvGrpSpPr>
        <p:grpSpPr>
          <a:xfrm>
            <a:off x="8752113" y="345035"/>
            <a:ext cx="1326383" cy="1365917"/>
            <a:chOff x="8752113" y="345035"/>
            <a:chExt cx="1326383" cy="1365917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BEB07FD-9D16-82DA-9AA6-FC45C3D7EA9F}"/>
                </a:ext>
              </a:extLst>
            </p:cNvPr>
            <p:cNvSpPr/>
            <p:nvPr/>
          </p:nvSpPr>
          <p:spPr>
            <a:xfrm>
              <a:off x="8752113" y="345035"/>
              <a:ext cx="1326383" cy="1365917"/>
            </a:xfrm>
            <a:prstGeom prst="ellipse">
              <a:avLst/>
            </a:prstGeom>
            <a:solidFill>
              <a:srgbClr val="7532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Graphic 20" descr="Processor with solid fill">
              <a:extLst>
                <a:ext uri="{FF2B5EF4-FFF2-40B4-BE49-F238E27FC236}">
                  <a16:creationId xmlns:a16="http://schemas.microsoft.com/office/drawing/2014/main" id="{AB4DCC81-8FFF-0A47-ACA6-B55D227A8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958104" y="570793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964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818AD-BF80-2427-9B31-DD9D8429B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CDC571-E943-CBDC-7AFD-69B51BA67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2DCB48-DF9B-E4FD-D070-CCA30D2A6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C3C41F2-697D-4E2A-6A9C-3C24097BA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2213B78-0498-5186-13E4-3238C52731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Megan Jadush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9DC8038-266F-DD5C-2EF3-18EDC650756D}"/>
              </a:ext>
            </a:extLst>
          </p:cNvPr>
          <p:cNvGrpSpPr/>
          <p:nvPr/>
        </p:nvGrpSpPr>
        <p:grpSpPr>
          <a:xfrm>
            <a:off x="8752113" y="5087090"/>
            <a:ext cx="1326383" cy="1365917"/>
            <a:chOff x="8752113" y="5087090"/>
            <a:chExt cx="1326383" cy="136591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704A6C7-F29C-2D09-CDB3-585DB176DE15}"/>
                </a:ext>
              </a:extLst>
            </p:cNvPr>
            <p:cNvSpPr/>
            <p:nvPr/>
          </p:nvSpPr>
          <p:spPr>
            <a:xfrm>
              <a:off x="8752113" y="5087090"/>
              <a:ext cx="1326383" cy="1365917"/>
            </a:xfrm>
            <a:prstGeom prst="ellipse">
              <a:avLst/>
            </a:prstGeom>
            <a:solidFill>
              <a:srgbClr val="7532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Graphic 14" descr="Bar chart with solid fill">
              <a:extLst>
                <a:ext uri="{FF2B5EF4-FFF2-40B4-BE49-F238E27FC236}">
                  <a16:creationId xmlns:a16="http://schemas.microsoft.com/office/drawing/2014/main" id="{3F0CBB3D-CB0E-6C63-3EBA-A11AE11EB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58104" y="5312848"/>
              <a:ext cx="914400" cy="91440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0D5161-7F29-726D-BD0E-4F0620C23866}"/>
              </a:ext>
            </a:extLst>
          </p:cNvPr>
          <p:cNvGrpSpPr/>
          <p:nvPr/>
        </p:nvGrpSpPr>
        <p:grpSpPr>
          <a:xfrm>
            <a:off x="8752113" y="3508225"/>
            <a:ext cx="1326383" cy="1365917"/>
            <a:chOff x="8752113" y="3508225"/>
            <a:chExt cx="1326383" cy="136591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925D3DB-5DE1-6ADB-85D4-3A612777CA64}"/>
                </a:ext>
              </a:extLst>
            </p:cNvPr>
            <p:cNvSpPr/>
            <p:nvPr/>
          </p:nvSpPr>
          <p:spPr>
            <a:xfrm>
              <a:off x="8752113" y="3508225"/>
              <a:ext cx="1326383" cy="1365917"/>
            </a:xfrm>
            <a:prstGeom prst="ellipse">
              <a:avLst/>
            </a:prstGeom>
            <a:solidFill>
              <a:srgbClr val="7532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Graphic 16" descr="Bridge scene with solid fill">
              <a:extLst>
                <a:ext uri="{FF2B5EF4-FFF2-40B4-BE49-F238E27FC236}">
                  <a16:creationId xmlns:a16="http://schemas.microsoft.com/office/drawing/2014/main" id="{BDA5EFED-DB07-1B5C-0E67-B4ED8A5D5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958104" y="3602611"/>
              <a:ext cx="914400" cy="9144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ED88F2-6CCB-6C90-1AC9-5F6CB5FEEF1A}"/>
              </a:ext>
            </a:extLst>
          </p:cNvPr>
          <p:cNvGrpSpPr/>
          <p:nvPr/>
        </p:nvGrpSpPr>
        <p:grpSpPr>
          <a:xfrm>
            <a:off x="8752113" y="1929360"/>
            <a:ext cx="1326383" cy="1365917"/>
            <a:chOff x="8752113" y="1929360"/>
            <a:chExt cx="1326383" cy="136591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8BC1D3F-3C1F-382B-D8F3-AAF8E71E2573}"/>
                </a:ext>
              </a:extLst>
            </p:cNvPr>
            <p:cNvSpPr/>
            <p:nvPr/>
          </p:nvSpPr>
          <p:spPr>
            <a:xfrm>
              <a:off x="8752113" y="1929360"/>
              <a:ext cx="1326383" cy="1365917"/>
            </a:xfrm>
            <a:prstGeom prst="ellipse">
              <a:avLst/>
            </a:prstGeom>
            <a:solidFill>
              <a:srgbClr val="7532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Graphic 18" descr="Full battery with solid fill">
              <a:extLst>
                <a:ext uri="{FF2B5EF4-FFF2-40B4-BE49-F238E27FC236}">
                  <a16:creationId xmlns:a16="http://schemas.microsoft.com/office/drawing/2014/main" id="{F525FE6D-7B4D-D18D-EC2E-28DE6957E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958104" y="2155118"/>
              <a:ext cx="914400" cy="9144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46424E9-80A1-8CA3-364A-6A211B3E78E8}"/>
              </a:ext>
            </a:extLst>
          </p:cNvPr>
          <p:cNvGrpSpPr/>
          <p:nvPr/>
        </p:nvGrpSpPr>
        <p:grpSpPr>
          <a:xfrm>
            <a:off x="8752113" y="345035"/>
            <a:ext cx="1326383" cy="1365917"/>
            <a:chOff x="8752113" y="345035"/>
            <a:chExt cx="1326383" cy="1365917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AF615E2C-C63B-AA95-775F-9780BF5AEFD9}"/>
                </a:ext>
              </a:extLst>
            </p:cNvPr>
            <p:cNvSpPr/>
            <p:nvPr/>
          </p:nvSpPr>
          <p:spPr>
            <a:xfrm>
              <a:off x="8752113" y="345035"/>
              <a:ext cx="1326383" cy="1365917"/>
            </a:xfrm>
            <a:prstGeom prst="ellipse">
              <a:avLst/>
            </a:prstGeom>
            <a:solidFill>
              <a:srgbClr val="7532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Graphic 20" descr="Processor with solid fill">
              <a:extLst>
                <a:ext uri="{FF2B5EF4-FFF2-40B4-BE49-F238E27FC236}">
                  <a16:creationId xmlns:a16="http://schemas.microsoft.com/office/drawing/2014/main" id="{120E6D32-D712-E994-3706-745B2D001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958104" y="570793"/>
              <a:ext cx="914400" cy="914400"/>
            </a:xfrm>
            <a:prstGeom prst="rect">
              <a:avLst/>
            </a:prstGeom>
          </p:spPr>
        </p:pic>
      </p:grp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230C955-485A-58A0-26A6-19415675176F}"/>
              </a:ext>
            </a:extLst>
          </p:cNvPr>
          <p:cNvSpPr/>
          <p:nvPr/>
        </p:nvSpPr>
        <p:spPr>
          <a:xfrm>
            <a:off x="561514" y="3135730"/>
            <a:ext cx="7742253" cy="2360718"/>
          </a:xfrm>
          <a:custGeom>
            <a:avLst/>
            <a:gdLst>
              <a:gd name="connsiteX0" fmla="*/ 0 w 9753600"/>
              <a:gd name="connsiteY0" fmla="*/ 0 h 2591280"/>
              <a:gd name="connsiteX1" fmla="*/ 9753600 w 9753600"/>
              <a:gd name="connsiteY1" fmla="*/ 0 h 2591280"/>
              <a:gd name="connsiteX2" fmla="*/ 9753600 w 9753600"/>
              <a:gd name="connsiteY2" fmla="*/ 2591280 h 2591280"/>
              <a:gd name="connsiteX3" fmla="*/ 0 w 9753600"/>
              <a:gd name="connsiteY3" fmla="*/ 2591280 h 2591280"/>
              <a:gd name="connsiteX4" fmla="*/ 0 w 9753600"/>
              <a:gd name="connsiteY4" fmla="*/ 0 h 259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53600" h="2591280">
                <a:moveTo>
                  <a:pt x="0" y="0"/>
                </a:moveTo>
                <a:lnTo>
                  <a:pt x="9753600" y="0"/>
                </a:lnTo>
                <a:lnTo>
                  <a:pt x="9753600" y="2591280"/>
                </a:lnTo>
                <a:lnTo>
                  <a:pt x="0" y="2591280"/>
                </a:lnTo>
                <a:lnTo>
                  <a:pt x="0" y="0"/>
                </a:lnTo>
                <a:close/>
              </a:path>
            </a:pathLst>
          </a:custGeom>
          <a:solidFill>
            <a:srgbClr val="753240"/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14706" tIns="314706" rIns="419608" bIns="472059" numCol="1" spcCol="1270" anchor="t" anchorCtr="0">
            <a:noAutofit/>
          </a:bodyPr>
          <a:lstStyle/>
          <a:p>
            <a:pPr marL="285750" lvl="1" indent="-285750" algn="l" defTabSz="26225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5900" kern="1200">
                <a:solidFill>
                  <a:schemeClr val="bg1"/>
                </a:solidFill>
                <a:latin typeface="Calibri"/>
                <a:cs typeface="Calibri"/>
              </a:rPr>
              <a:t>Lasts &gt;= 90 minutes</a:t>
            </a:r>
          </a:p>
        </p:txBody>
      </p:sp>
      <p:pic>
        <p:nvPicPr>
          <p:cNvPr id="23" name="Graphic 22" descr="Stopwatch 75% with solid fill">
            <a:extLst>
              <a:ext uri="{FF2B5EF4-FFF2-40B4-BE49-F238E27FC236}">
                <a16:creationId xmlns:a16="http://schemas.microsoft.com/office/drawing/2014/main" id="{B8DBA14A-F1E3-139E-B95A-11F9FE8776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58758" y="4191183"/>
            <a:ext cx="1105265" cy="1224919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BC56451F-D998-4CB3-BF69-017594C6B672}"/>
              </a:ext>
            </a:extLst>
          </p:cNvPr>
          <p:cNvSpPr/>
          <p:nvPr/>
        </p:nvSpPr>
        <p:spPr>
          <a:xfrm>
            <a:off x="561515" y="1724530"/>
            <a:ext cx="7742254" cy="1411200"/>
          </a:xfrm>
          <a:custGeom>
            <a:avLst/>
            <a:gdLst>
              <a:gd name="connsiteX0" fmla="*/ 0 w 9753600"/>
              <a:gd name="connsiteY0" fmla="*/ 0 h 1699200"/>
              <a:gd name="connsiteX1" fmla="*/ 9753600 w 9753600"/>
              <a:gd name="connsiteY1" fmla="*/ 0 h 1699200"/>
              <a:gd name="connsiteX2" fmla="*/ 9753600 w 9753600"/>
              <a:gd name="connsiteY2" fmla="*/ 1699200 h 1699200"/>
              <a:gd name="connsiteX3" fmla="*/ 0 w 9753600"/>
              <a:gd name="connsiteY3" fmla="*/ 1699200 h 1699200"/>
              <a:gd name="connsiteX4" fmla="*/ 0 w 9753600"/>
              <a:gd name="connsiteY4" fmla="*/ 0 h 169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53600" h="1699200">
                <a:moveTo>
                  <a:pt x="0" y="0"/>
                </a:moveTo>
                <a:lnTo>
                  <a:pt x="9753600" y="0"/>
                </a:lnTo>
                <a:lnTo>
                  <a:pt x="9753600" y="1699200"/>
                </a:lnTo>
                <a:lnTo>
                  <a:pt x="0" y="1699200"/>
                </a:lnTo>
                <a:lnTo>
                  <a:pt x="0" y="0"/>
                </a:lnTo>
                <a:close/>
              </a:path>
            </a:pathLst>
          </a:custGeom>
          <a:solidFill>
            <a:srgbClr val="ED7D31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9608" tIns="239776" rIns="419608" bIns="239776" numCol="1" spcCol="1270" anchor="ctr" anchorCtr="0">
            <a:noAutofit/>
          </a:bodyPr>
          <a:lstStyle/>
          <a:p>
            <a:pPr marL="0" lvl="0" indent="0" algn="ctr" defTabSz="2622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5900" kern="1200">
                <a:solidFill>
                  <a:schemeClr val="bg1"/>
                </a:solidFill>
                <a:latin typeface="Calibri"/>
                <a:cs typeface="Calibri"/>
              </a:rPr>
              <a:t>Power Source</a:t>
            </a:r>
          </a:p>
        </p:txBody>
      </p:sp>
    </p:spTree>
    <p:extLst>
      <p:ext uri="{BB962C8B-B14F-4D97-AF65-F5344CB8AC3E}">
        <p14:creationId xmlns:p14="http://schemas.microsoft.com/office/powerpoint/2010/main" val="169833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01C2A-30FD-F8BD-F0C8-48BC3A2D2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9CAFF06-0F0C-BB34-14A0-2622D409A6B2}"/>
              </a:ext>
            </a:extLst>
          </p:cNvPr>
          <p:cNvSpPr/>
          <p:nvPr/>
        </p:nvSpPr>
        <p:spPr>
          <a:xfrm>
            <a:off x="561515" y="1729800"/>
            <a:ext cx="7742254" cy="1405930"/>
          </a:xfrm>
          <a:custGeom>
            <a:avLst/>
            <a:gdLst>
              <a:gd name="connsiteX0" fmla="*/ 0 w 9753600"/>
              <a:gd name="connsiteY0" fmla="*/ 0 h 1699200"/>
              <a:gd name="connsiteX1" fmla="*/ 9753600 w 9753600"/>
              <a:gd name="connsiteY1" fmla="*/ 0 h 1699200"/>
              <a:gd name="connsiteX2" fmla="*/ 9753600 w 9753600"/>
              <a:gd name="connsiteY2" fmla="*/ 1699200 h 1699200"/>
              <a:gd name="connsiteX3" fmla="*/ 0 w 9753600"/>
              <a:gd name="connsiteY3" fmla="*/ 1699200 h 1699200"/>
              <a:gd name="connsiteX4" fmla="*/ 0 w 9753600"/>
              <a:gd name="connsiteY4" fmla="*/ 0 h 169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53600" h="1699200">
                <a:moveTo>
                  <a:pt x="0" y="0"/>
                </a:moveTo>
                <a:lnTo>
                  <a:pt x="9753600" y="0"/>
                </a:lnTo>
                <a:lnTo>
                  <a:pt x="9753600" y="1699200"/>
                </a:lnTo>
                <a:lnTo>
                  <a:pt x="0" y="1699200"/>
                </a:lnTo>
                <a:lnTo>
                  <a:pt x="0" y="0"/>
                </a:lnTo>
                <a:close/>
              </a:path>
            </a:pathLst>
          </a:custGeom>
          <a:solidFill>
            <a:srgbClr val="ED7D31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9608" tIns="239776" rIns="419608" bIns="239776" numCol="1" spcCol="1270" anchor="ctr" anchorCtr="0">
            <a:noAutofit/>
          </a:bodyPr>
          <a:lstStyle/>
          <a:p>
            <a:pPr marL="0" lvl="0" indent="0" algn="ctr" defTabSz="2622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5900" kern="1200">
                <a:solidFill>
                  <a:schemeClr val="bg1"/>
                </a:solidFill>
                <a:latin typeface="Calibri"/>
                <a:cs typeface="Calibri"/>
              </a:rPr>
              <a:t>Structures 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736013-5E79-C724-53E8-84C834669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2B39CE-9ECB-C653-383A-3E3291707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F786F28-E6B5-7163-F56A-B0CC06ADF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34551D-1284-88C1-F30C-158C926EA0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Megan Jadush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C5130E-4745-7CB6-DD6D-D349D2CB13C1}"/>
              </a:ext>
            </a:extLst>
          </p:cNvPr>
          <p:cNvGrpSpPr/>
          <p:nvPr/>
        </p:nvGrpSpPr>
        <p:grpSpPr>
          <a:xfrm>
            <a:off x="8752113" y="5087090"/>
            <a:ext cx="1326383" cy="1365917"/>
            <a:chOff x="8752113" y="5087090"/>
            <a:chExt cx="1326383" cy="136591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D09661A-38CE-B879-9B3D-943A18150342}"/>
                </a:ext>
              </a:extLst>
            </p:cNvPr>
            <p:cNvSpPr/>
            <p:nvPr/>
          </p:nvSpPr>
          <p:spPr>
            <a:xfrm>
              <a:off x="8752113" y="5087090"/>
              <a:ext cx="1326383" cy="1365917"/>
            </a:xfrm>
            <a:prstGeom prst="ellipse">
              <a:avLst/>
            </a:prstGeom>
            <a:solidFill>
              <a:srgbClr val="7532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Graphic 14" descr="Bar chart with solid fill">
              <a:extLst>
                <a:ext uri="{FF2B5EF4-FFF2-40B4-BE49-F238E27FC236}">
                  <a16:creationId xmlns:a16="http://schemas.microsoft.com/office/drawing/2014/main" id="{86C7E33E-7824-1F39-808D-F548C85E9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58104" y="5312848"/>
              <a:ext cx="914400" cy="91440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132ADA-99CA-5477-92FD-B336F5748BED}"/>
              </a:ext>
            </a:extLst>
          </p:cNvPr>
          <p:cNvGrpSpPr/>
          <p:nvPr/>
        </p:nvGrpSpPr>
        <p:grpSpPr>
          <a:xfrm>
            <a:off x="8752113" y="3508225"/>
            <a:ext cx="1326383" cy="1365917"/>
            <a:chOff x="8752113" y="3508225"/>
            <a:chExt cx="1326383" cy="136591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65567E6-FD6A-C774-F8EA-1C1133D201E9}"/>
                </a:ext>
              </a:extLst>
            </p:cNvPr>
            <p:cNvSpPr/>
            <p:nvPr/>
          </p:nvSpPr>
          <p:spPr>
            <a:xfrm>
              <a:off x="8752113" y="3508225"/>
              <a:ext cx="1326383" cy="1365917"/>
            </a:xfrm>
            <a:prstGeom prst="ellipse">
              <a:avLst/>
            </a:prstGeom>
            <a:solidFill>
              <a:srgbClr val="7532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Graphic 16" descr="Bridge scene with solid fill">
              <a:extLst>
                <a:ext uri="{FF2B5EF4-FFF2-40B4-BE49-F238E27FC236}">
                  <a16:creationId xmlns:a16="http://schemas.microsoft.com/office/drawing/2014/main" id="{E2D1ED77-4F3A-C3F5-69AD-42769C108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958104" y="3602611"/>
              <a:ext cx="914400" cy="9144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CA14302-D3A0-B9BE-CAEE-05C84853BF9A}"/>
              </a:ext>
            </a:extLst>
          </p:cNvPr>
          <p:cNvGrpSpPr/>
          <p:nvPr/>
        </p:nvGrpSpPr>
        <p:grpSpPr>
          <a:xfrm>
            <a:off x="8752113" y="1929360"/>
            <a:ext cx="1326383" cy="1365917"/>
            <a:chOff x="8752113" y="1929360"/>
            <a:chExt cx="1326383" cy="136591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749A9F2-412B-E0CF-CB58-2B51E7B13FA8}"/>
                </a:ext>
              </a:extLst>
            </p:cNvPr>
            <p:cNvSpPr/>
            <p:nvPr/>
          </p:nvSpPr>
          <p:spPr>
            <a:xfrm>
              <a:off x="8752113" y="1929360"/>
              <a:ext cx="1326383" cy="1365917"/>
            </a:xfrm>
            <a:prstGeom prst="ellipse">
              <a:avLst/>
            </a:prstGeom>
            <a:solidFill>
              <a:srgbClr val="7532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Graphic 18" descr="Full battery with solid fill">
              <a:extLst>
                <a:ext uri="{FF2B5EF4-FFF2-40B4-BE49-F238E27FC236}">
                  <a16:creationId xmlns:a16="http://schemas.microsoft.com/office/drawing/2014/main" id="{047F10AD-33FE-814D-CC9C-7CF6E3A40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958104" y="2155118"/>
              <a:ext cx="914400" cy="9144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21C80F1-D0B2-129C-6E14-61C3343D9C43}"/>
              </a:ext>
            </a:extLst>
          </p:cNvPr>
          <p:cNvGrpSpPr/>
          <p:nvPr/>
        </p:nvGrpSpPr>
        <p:grpSpPr>
          <a:xfrm>
            <a:off x="8752113" y="345035"/>
            <a:ext cx="1326383" cy="1365917"/>
            <a:chOff x="8752113" y="345035"/>
            <a:chExt cx="1326383" cy="1365917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A58493F9-610C-CFEF-DC47-01B00F3B6C1E}"/>
                </a:ext>
              </a:extLst>
            </p:cNvPr>
            <p:cNvSpPr/>
            <p:nvPr/>
          </p:nvSpPr>
          <p:spPr>
            <a:xfrm>
              <a:off x="8752113" y="345035"/>
              <a:ext cx="1326383" cy="1365917"/>
            </a:xfrm>
            <a:prstGeom prst="ellipse">
              <a:avLst/>
            </a:prstGeom>
            <a:solidFill>
              <a:srgbClr val="7532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Graphic 20" descr="Processor with solid fill">
              <a:extLst>
                <a:ext uri="{FF2B5EF4-FFF2-40B4-BE49-F238E27FC236}">
                  <a16:creationId xmlns:a16="http://schemas.microsoft.com/office/drawing/2014/main" id="{AB2A81B8-C5BC-CB0E-7F55-DFF56A7EA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958104" y="570793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673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46F72-C30A-78B2-9CC2-BB55CC0976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AB33C55-F3B4-55EC-3030-4C86A8FDEEBF}"/>
              </a:ext>
            </a:extLst>
          </p:cNvPr>
          <p:cNvSpPr/>
          <p:nvPr/>
        </p:nvSpPr>
        <p:spPr>
          <a:xfrm>
            <a:off x="561515" y="1729800"/>
            <a:ext cx="7742254" cy="1405930"/>
          </a:xfrm>
          <a:custGeom>
            <a:avLst/>
            <a:gdLst>
              <a:gd name="connsiteX0" fmla="*/ 0 w 9753600"/>
              <a:gd name="connsiteY0" fmla="*/ 0 h 1699200"/>
              <a:gd name="connsiteX1" fmla="*/ 9753600 w 9753600"/>
              <a:gd name="connsiteY1" fmla="*/ 0 h 1699200"/>
              <a:gd name="connsiteX2" fmla="*/ 9753600 w 9753600"/>
              <a:gd name="connsiteY2" fmla="*/ 1699200 h 1699200"/>
              <a:gd name="connsiteX3" fmla="*/ 0 w 9753600"/>
              <a:gd name="connsiteY3" fmla="*/ 1699200 h 1699200"/>
              <a:gd name="connsiteX4" fmla="*/ 0 w 9753600"/>
              <a:gd name="connsiteY4" fmla="*/ 0 h 169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53600" h="1699200">
                <a:moveTo>
                  <a:pt x="0" y="0"/>
                </a:moveTo>
                <a:lnTo>
                  <a:pt x="9753600" y="0"/>
                </a:lnTo>
                <a:lnTo>
                  <a:pt x="9753600" y="1699200"/>
                </a:lnTo>
                <a:lnTo>
                  <a:pt x="0" y="1699200"/>
                </a:lnTo>
                <a:lnTo>
                  <a:pt x="0" y="0"/>
                </a:lnTo>
                <a:close/>
              </a:path>
            </a:pathLst>
          </a:custGeom>
          <a:solidFill>
            <a:srgbClr val="ED7D31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9608" tIns="239776" rIns="419608" bIns="239776" numCol="1" spcCol="1270" anchor="ctr" anchorCtr="0">
            <a:noAutofit/>
          </a:bodyPr>
          <a:lstStyle/>
          <a:p>
            <a:pPr marL="0" lvl="0" indent="0" algn="ctr" defTabSz="2622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5900" kern="1200">
                <a:solidFill>
                  <a:schemeClr val="bg1"/>
                </a:solidFill>
                <a:latin typeface="Calibri"/>
                <a:cs typeface="Calibri"/>
              </a:rPr>
              <a:t>Structures 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9625FF-848B-E252-8ED7-2EBA3C146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ADF6DB-4460-A898-235A-0ADB41F36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50A1636-88C8-2697-6918-E4681E43C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574B8E-D5BE-E5DB-EDD2-CFFB45C235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Megan Jadush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F8BB8E1-047A-4639-7ADA-C5494CA0D956}"/>
              </a:ext>
            </a:extLst>
          </p:cNvPr>
          <p:cNvGrpSpPr/>
          <p:nvPr/>
        </p:nvGrpSpPr>
        <p:grpSpPr>
          <a:xfrm>
            <a:off x="8752113" y="5087090"/>
            <a:ext cx="1326383" cy="1365917"/>
            <a:chOff x="8752113" y="5087090"/>
            <a:chExt cx="1326383" cy="136591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B3F59F3-8A69-DF3B-81D2-CC153A6185AC}"/>
                </a:ext>
              </a:extLst>
            </p:cNvPr>
            <p:cNvSpPr/>
            <p:nvPr/>
          </p:nvSpPr>
          <p:spPr>
            <a:xfrm>
              <a:off x="8752113" y="5087090"/>
              <a:ext cx="1326383" cy="1365917"/>
            </a:xfrm>
            <a:prstGeom prst="ellipse">
              <a:avLst/>
            </a:prstGeom>
            <a:solidFill>
              <a:srgbClr val="7532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Graphic 14" descr="Bar chart with solid fill">
              <a:extLst>
                <a:ext uri="{FF2B5EF4-FFF2-40B4-BE49-F238E27FC236}">
                  <a16:creationId xmlns:a16="http://schemas.microsoft.com/office/drawing/2014/main" id="{5D4411D7-2D5B-290F-F789-63C31C460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58104" y="5312848"/>
              <a:ext cx="914400" cy="91440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407831-F7C9-D128-FB88-BDF9276C2CEC}"/>
              </a:ext>
            </a:extLst>
          </p:cNvPr>
          <p:cNvGrpSpPr/>
          <p:nvPr/>
        </p:nvGrpSpPr>
        <p:grpSpPr>
          <a:xfrm>
            <a:off x="8752113" y="3508225"/>
            <a:ext cx="1326383" cy="1365917"/>
            <a:chOff x="8752113" y="3508225"/>
            <a:chExt cx="1326383" cy="136591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784AD40-0F28-8131-70B1-2E1E1FF0CF39}"/>
                </a:ext>
              </a:extLst>
            </p:cNvPr>
            <p:cNvSpPr/>
            <p:nvPr/>
          </p:nvSpPr>
          <p:spPr>
            <a:xfrm>
              <a:off x="8752113" y="3508225"/>
              <a:ext cx="1326383" cy="1365917"/>
            </a:xfrm>
            <a:prstGeom prst="ellipse">
              <a:avLst/>
            </a:prstGeom>
            <a:solidFill>
              <a:srgbClr val="7532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Graphic 16" descr="Bridge scene with solid fill">
              <a:extLst>
                <a:ext uri="{FF2B5EF4-FFF2-40B4-BE49-F238E27FC236}">
                  <a16:creationId xmlns:a16="http://schemas.microsoft.com/office/drawing/2014/main" id="{3B777A4A-4EF9-2C48-723B-38BE624E3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958104" y="3602611"/>
              <a:ext cx="914400" cy="9144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F4CAC84-A6AE-39AB-3F59-8BBE187E8723}"/>
              </a:ext>
            </a:extLst>
          </p:cNvPr>
          <p:cNvGrpSpPr/>
          <p:nvPr/>
        </p:nvGrpSpPr>
        <p:grpSpPr>
          <a:xfrm>
            <a:off x="8752113" y="1929360"/>
            <a:ext cx="1326383" cy="1365917"/>
            <a:chOff x="8752113" y="1929360"/>
            <a:chExt cx="1326383" cy="136591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0BCD86C-7F8D-3D69-1090-615DD14A7558}"/>
                </a:ext>
              </a:extLst>
            </p:cNvPr>
            <p:cNvSpPr/>
            <p:nvPr/>
          </p:nvSpPr>
          <p:spPr>
            <a:xfrm>
              <a:off x="8752113" y="1929360"/>
              <a:ext cx="1326383" cy="1365917"/>
            </a:xfrm>
            <a:prstGeom prst="ellipse">
              <a:avLst/>
            </a:prstGeom>
            <a:solidFill>
              <a:srgbClr val="7532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Graphic 18" descr="Full battery with solid fill">
              <a:extLst>
                <a:ext uri="{FF2B5EF4-FFF2-40B4-BE49-F238E27FC236}">
                  <a16:creationId xmlns:a16="http://schemas.microsoft.com/office/drawing/2014/main" id="{6135C578-D82E-D7CD-4294-FB2F6ADE0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958104" y="2155118"/>
              <a:ext cx="914400" cy="9144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DDF689F-B17E-B312-BE65-96594DD40813}"/>
              </a:ext>
            </a:extLst>
          </p:cNvPr>
          <p:cNvGrpSpPr/>
          <p:nvPr/>
        </p:nvGrpSpPr>
        <p:grpSpPr>
          <a:xfrm>
            <a:off x="8752113" y="345035"/>
            <a:ext cx="1326383" cy="1365917"/>
            <a:chOff x="8752113" y="345035"/>
            <a:chExt cx="1326383" cy="1365917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927AC33F-4608-B9EC-074F-E3E28B148B9D}"/>
                </a:ext>
              </a:extLst>
            </p:cNvPr>
            <p:cNvSpPr/>
            <p:nvPr/>
          </p:nvSpPr>
          <p:spPr>
            <a:xfrm>
              <a:off x="8752113" y="345035"/>
              <a:ext cx="1326383" cy="1365917"/>
            </a:xfrm>
            <a:prstGeom prst="ellipse">
              <a:avLst/>
            </a:prstGeom>
            <a:solidFill>
              <a:srgbClr val="7532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Graphic 20" descr="Processor with solid fill">
              <a:extLst>
                <a:ext uri="{FF2B5EF4-FFF2-40B4-BE49-F238E27FC236}">
                  <a16:creationId xmlns:a16="http://schemas.microsoft.com/office/drawing/2014/main" id="{7C4B0167-7D84-971A-6571-1206F2FD4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958104" y="570793"/>
              <a:ext cx="914400" cy="914400"/>
            </a:xfrm>
            <a:prstGeom prst="rect">
              <a:avLst/>
            </a:prstGeom>
          </p:spPr>
        </p:pic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5849289-3253-043B-4D44-FE9285E07DE6}"/>
              </a:ext>
            </a:extLst>
          </p:cNvPr>
          <p:cNvSpPr/>
          <p:nvPr/>
        </p:nvSpPr>
        <p:spPr>
          <a:xfrm>
            <a:off x="561515" y="3135730"/>
            <a:ext cx="7742254" cy="2029123"/>
          </a:xfrm>
          <a:custGeom>
            <a:avLst/>
            <a:gdLst>
              <a:gd name="connsiteX0" fmla="*/ 0 w 9753600"/>
              <a:gd name="connsiteY0" fmla="*/ 0 h 2591280"/>
              <a:gd name="connsiteX1" fmla="*/ 9753600 w 9753600"/>
              <a:gd name="connsiteY1" fmla="*/ 0 h 2591280"/>
              <a:gd name="connsiteX2" fmla="*/ 9753600 w 9753600"/>
              <a:gd name="connsiteY2" fmla="*/ 2591280 h 2591280"/>
              <a:gd name="connsiteX3" fmla="*/ 0 w 9753600"/>
              <a:gd name="connsiteY3" fmla="*/ 2591280 h 2591280"/>
              <a:gd name="connsiteX4" fmla="*/ 0 w 9753600"/>
              <a:gd name="connsiteY4" fmla="*/ 0 h 259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53600" h="2591280">
                <a:moveTo>
                  <a:pt x="0" y="0"/>
                </a:moveTo>
                <a:lnTo>
                  <a:pt x="9753600" y="0"/>
                </a:lnTo>
                <a:lnTo>
                  <a:pt x="9753600" y="2591280"/>
                </a:lnTo>
                <a:lnTo>
                  <a:pt x="0" y="2591280"/>
                </a:lnTo>
                <a:lnTo>
                  <a:pt x="0" y="0"/>
                </a:lnTo>
                <a:close/>
              </a:path>
            </a:pathLst>
          </a:custGeom>
          <a:solidFill>
            <a:srgbClr val="753240"/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14706" tIns="314706" rIns="419608" bIns="472059" numCol="1" spcCol="1270" anchor="t" anchorCtr="0">
            <a:noAutofit/>
          </a:bodyPr>
          <a:lstStyle/>
          <a:p>
            <a:pPr marL="285750" lvl="1" indent="-285750" algn="l" defTabSz="26225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5900" kern="1200">
                <a:solidFill>
                  <a:schemeClr val="bg1"/>
                </a:solidFill>
                <a:latin typeface="Calibri"/>
                <a:cs typeface="Calibri"/>
              </a:rPr>
              <a:t>Waterproof</a:t>
            </a:r>
          </a:p>
          <a:p>
            <a:pPr marL="285750" lvl="1" indent="-285750" algn="l" defTabSz="2622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5900" kern="1200">
                <a:solidFill>
                  <a:schemeClr val="bg1"/>
                </a:solidFill>
                <a:latin typeface="Calibri"/>
                <a:cs typeface="Calibri"/>
              </a:rPr>
              <a:t>Transportable</a:t>
            </a:r>
          </a:p>
        </p:txBody>
      </p:sp>
      <p:pic>
        <p:nvPicPr>
          <p:cNvPr id="20" name="Graphic 19" descr="Water Gun with solid fill">
            <a:extLst>
              <a:ext uri="{FF2B5EF4-FFF2-40B4-BE49-F238E27FC236}">
                <a16:creationId xmlns:a16="http://schemas.microsoft.com/office/drawing/2014/main" id="{22A45C47-C100-E618-1B0E-C9C83A9CB9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6328369" y="3295277"/>
            <a:ext cx="881742" cy="914400"/>
          </a:xfrm>
          <a:prstGeom prst="rect">
            <a:avLst/>
          </a:prstGeom>
        </p:spPr>
      </p:pic>
      <p:pic>
        <p:nvPicPr>
          <p:cNvPr id="22" name="Graphic 21" descr="Airplane with solid fill">
            <a:extLst>
              <a:ext uri="{FF2B5EF4-FFF2-40B4-BE49-F238E27FC236}">
                <a16:creationId xmlns:a16="http://schemas.microsoft.com/office/drawing/2014/main" id="{2579A741-5280-A6EB-25B5-6A6D81241E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519883" y="415029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0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CA14AA-F943-13EF-61FC-BB30192A5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E96F08-62DD-78A6-DB4A-C17DC64CE7FA}"/>
              </a:ext>
            </a:extLst>
          </p:cNvPr>
          <p:cNvSpPr/>
          <p:nvPr/>
        </p:nvSpPr>
        <p:spPr>
          <a:xfrm>
            <a:off x="561515" y="1729800"/>
            <a:ext cx="7742254" cy="1405930"/>
          </a:xfrm>
          <a:custGeom>
            <a:avLst/>
            <a:gdLst>
              <a:gd name="connsiteX0" fmla="*/ 0 w 9753600"/>
              <a:gd name="connsiteY0" fmla="*/ 0 h 1699200"/>
              <a:gd name="connsiteX1" fmla="*/ 9753600 w 9753600"/>
              <a:gd name="connsiteY1" fmla="*/ 0 h 1699200"/>
              <a:gd name="connsiteX2" fmla="*/ 9753600 w 9753600"/>
              <a:gd name="connsiteY2" fmla="*/ 1699200 h 1699200"/>
              <a:gd name="connsiteX3" fmla="*/ 0 w 9753600"/>
              <a:gd name="connsiteY3" fmla="*/ 1699200 h 1699200"/>
              <a:gd name="connsiteX4" fmla="*/ 0 w 9753600"/>
              <a:gd name="connsiteY4" fmla="*/ 0 h 169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53600" h="1699200">
                <a:moveTo>
                  <a:pt x="0" y="0"/>
                </a:moveTo>
                <a:lnTo>
                  <a:pt x="9753600" y="0"/>
                </a:lnTo>
                <a:lnTo>
                  <a:pt x="9753600" y="1699200"/>
                </a:lnTo>
                <a:lnTo>
                  <a:pt x="0" y="1699200"/>
                </a:lnTo>
                <a:lnTo>
                  <a:pt x="0" y="0"/>
                </a:lnTo>
                <a:close/>
              </a:path>
            </a:pathLst>
          </a:custGeom>
          <a:solidFill>
            <a:srgbClr val="ED7D31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9608" tIns="239776" rIns="419608" bIns="239776" numCol="1" spcCol="1270" anchor="ctr" anchorCtr="0">
            <a:noAutofit/>
          </a:bodyPr>
          <a:lstStyle/>
          <a:p>
            <a:pPr marL="0" lvl="0" indent="0" algn="ctr" defTabSz="2622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5900" kern="1200">
                <a:solidFill>
                  <a:schemeClr val="bg1"/>
                </a:solidFill>
                <a:latin typeface="Calibri"/>
                <a:cs typeface="Calibri"/>
              </a:rPr>
              <a:t>Data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B67060-151B-B971-DA67-0FB8C0FF1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18E7E4-6B27-C1AE-1FB8-BD27B7ED1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463BDA4-4743-8465-8ECA-B65E5141F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04570F4-FA25-696F-0E4D-B1F0E4ACDB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Megan Jadush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197B3A-6C79-C74E-B601-EF8F5F07566D}"/>
              </a:ext>
            </a:extLst>
          </p:cNvPr>
          <p:cNvGrpSpPr/>
          <p:nvPr/>
        </p:nvGrpSpPr>
        <p:grpSpPr>
          <a:xfrm>
            <a:off x="8752113" y="5087090"/>
            <a:ext cx="1326383" cy="1365917"/>
            <a:chOff x="8752113" y="5087090"/>
            <a:chExt cx="1326383" cy="136591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7060E58-021A-6A74-A840-FAAAB7F28B05}"/>
                </a:ext>
              </a:extLst>
            </p:cNvPr>
            <p:cNvSpPr/>
            <p:nvPr/>
          </p:nvSpPr>
          <p:spPr>
            <a:xfrm>
              <a:off x="8752113" y="5087090"/>
              <a:ext cx="1326383" cy="1365917"/>
            </a:xfrm>
            <a:prstGeom prst="ellipse">
              <a:avLst/>
            </a:prstGeom>
            <a:solidFill>
              <a:srgbClr val="7532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Graphic 14" descr="Bar chart with solid fill">
              <a:extLst>
                <a:ext uri="{FF2B5EF4-FFF2-40B4-BE49-F238E27FC236}">
                  <a16:creationId xmlns:a16="http://schemas.microsoft.com/office/drawing/2014/main" id="{3C3EA2E4-381E-7C80-054A-D31E1EEF0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58104" y="5312848"/>
              <a:ext cx="914400" cy="91440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9B09CC-E5DF-3F37-2DC7-88124EAAD972}"/>
              </a:ext>
            </a:extLst>
          </p:cNvPr>
          <p:cNvGrpSpPr/>
          <p:nvPr/>
        </p:nvGrpSpPr>
        <p:grpSpPr>
          <a:xfrm>
            <a:off x="8752113" y="3508225"/>
            <a:ext cx="1326383" cy="1365917"/>
            <a:chOff x="8752113" y="3508225"/>
            <a:chExt cx="1326383" cy="136591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127E1E9-862E-E41B-E14A-ED09D3E334BC}"/>
                </a:ext>
              </a:extLst>
            </p:cNvPr>
            <p:cNvSpPr/>
            <p:nvPr/>
          </p:nvSpPr>
          <p:spPr>
            <a:xfrm>
              <a:off x="8752113" y="3508225"/>
              <a:ext cx="1326383" cy="1365917"/>
            </a:xfrm>
            <a:prstGeom prst="ellipse">
              <a:avLst/>
            </a:prstGeom>
            <a:solidFill>
              <a:srgbClr val="7532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Graphic 16" descr="Bridge scene with solid fill">
              <a:extLst>
                <a:ext uri="{FF2B5EF4-FFF2-40B4-BE49-F238E27FC236}">
                  <a16:creationId xmlns:a16="http://schemas.microsoft.com/office/drawing/2014/main" id="{91506A82-02E7-ACE5-E9EA-2C7B45BC9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958104" y="3602611"/>
              <a:ext cx="914400" cy="9144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E032C80-E098-7DFE-DE1B-F57A938DDB1D}"/>
              </a:ext>
            </a:extLst>
          </p:cNvPr>
          <p:cNvGrpSpPr/>
          <p:nvPr/>
        </p:nvGrpSpPr>
        <p:grpSpPr>
          <a:xfrm>
            <a:off x="8752113" y="1929360"/>
            <a:ext cx="1326383" cy="1365917"/>
            <a:chOff x="8752113" y="1929360"/>
            <a:chExt cx="1326383" cy="136591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FA94EE5-CA77-AD8D-F3BD-0FEDC1CFF731}"/>
                </a:ext>
              </a:extLst>
            </p:cNvPr>
            <p:cNvSpPr/>
            <p:nvPr/>
          </p:nvSpPr>
          <p:spPr>
            <a:xfrm>
              <a:off x="8752113" y="1929360"/>
              <a:ext cx="1326383" cy="1365917"/>
            </a:xfrm>
            <a:prstGeom prst="ellipse">
              <a:avLst/>
            </a:prstGeom>
            <a:solidFill>
              <a:srgbClr val="7532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Graphic 18" descr="Full battery with solid fill">
              <a:extLst>
                <a:ext uri="{FF2B5EF4-FFF2-40B4-BE49-F238E27FC236}">
                  <a16:creationId xmlns:a16="http://schemas.microsoft.com/office/drawing/2014/main" id="{60C77F8F-3200-4848-EBB1-E51816BD7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958104" y="2155118"/>
              <a:ext cx="914400" cy="9144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01EC380-C68D-B6B8-C245-92B6554AFADD}"/>
              </a:ext>
            </a:extLst>
          </p:cNvPr>
          <p:cNvGrpSpPr/>
          <p:nvPr/>
        </p:nvGrpSpPr>
        <p:grpSpPr>
          <a:xfrm>
            <a:off x="8752113" y="345035"/>
            <a:ext cx="1326383" cy="1365917"/>
            <a:chOff x="8752113" y="345035"/>
            <a:chExt cx="1326383" cy="1365917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CCC45444-E8C8-4CBF-4824-255BF9AF0699}"/>
                </a:ext>
              </a:extLst>
            </p:cNvPr>
            <p:cNvSpPr/>
            <p:nvPr/>
          </p:nvSpPr>
          <p:spPr>
            <a:xfrm>
              <a:off x="8752113" y="345035"/>
              <a:ext cx="1326383" cy="1365917"/>
            </a:xfrm>
            <a:prstGeom prst="ellipse">
              <a:avLst/>
            </a:prstGeom>
            <a:solidFill>
              <a:srgbClr val="7532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Graphic 20" descr="Processor with solid fill">
              <a:extLst>
                <a:ext uri="{FF2B5EF4-FFF2-40B4-BE49-F238E27FC236}">
                  <a16:creationId xmlns:a16="http://schemas.microsoft.com/office/drawing/2014/main" id="{C855CDB4-559A-184E-4D2B-382F4B0E2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958104" y="570793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529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5BA2F3-8FF8-08EF-FC2C-B1CAB1183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84E9E0F-3698-1591-EBE2-D170A1D47C19}"/>
              </a:ext>
            </a:extLst>
          </p:cNvPr>
          <p:cNvSpPr/>
          <p:nvPr/>
        </p:nvSpPr>
        <p:spPr>
          <a:xfrm>
            <a:off x="561515" y="1729800"/>
            <a:ext cx="7742254" cy="1405930"/>
          </a:xfrm>
          <a:custGeom>
            <a:avLst/>
            <a:gdLst>
              <a:gd name="connsiteX0" fmla="*/ 0 w 9753600"/>
              <a:gd name="connsiteY0" fmla="*/ 0 h 1699200"/>
              <a:gd name="connsiteX1" fmla="*/ 9753600 w 9753600"/>
              <a:gd name="connsiteY1" fmla="*/ 0 h 1699200"/>
              <a:gd name="connsiteX2" fmla="*/ 9753600 w 9753600"/>
              <a:gd name="connsiteY2" fmla="*/ 1699200 h 1699200"/>
              <a:gd name="connsiteX3" fmla="*/ 0 w 9753600"/>
              <a:gd name="connsiteY3" fmla="*/ 1699200 h 1699200"/>
              <a:gd name="connsiteX4" fmla="*/ 0 w 9753600"/>
              <a:gd name="connsiteY4" fmla="*/ 0 h 169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53600" h="1699200">
                <a:moveTo>
                  <a:pt x="0" y="0"/>
                </a:moveTo>
                <a:lnTo>
                  <a:pt x="9753600" y="0"/>
                </a:lnTo>
                <a:lnTo>
                  <a:pt x="9753600" y="1699200"/>
                </a:lnTo>
                <a:lnTo>
                  <a:pt x="0" y="1699200"/>
                </a:lnTo>
                <a:lnTo>
                  <a:pt x="0" y="0"/>
                </a:lnTo>
                <a:close/>
              </a:path>
            </a:pathLst>
          </a:custGeom>
          <a:solidFill>
            <a:srgbClr val="ED7D31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9608" tIns="239776" rIns="419608" bIns="239776" numCol="1" spcCol="1270" anchor="ctr" anchorCtr="0">
            <a:noAutofit/>
          </a:bodyPr>
          <a:lstStyle/>
          <a:p>
            <a:pPr marL="0" lvl="0" indent="0" algn="ctr" defTabSz="2622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5900" kern="1200">
                <a:solidFill>
                  <a:schemeClr val="bg1"/>
                </a:solidFill>
                <a:latin typeface="Calibri"/>
                <a:cs typeface="Calibri"/>
              </a:rPr>
              <a:t>Data 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14A385-7CA2-567D-AF27-F2EC72900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418F3D-E907-C25F-CC5F-2F33A96C1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0880DF-F9C3-61B4-00AA-535B961BF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728CE2-51FA-8DC6-445B-9B31E03A93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Megan Jadush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FFB7AE3-093C-ECAB-5B75-37B868231382}"/>
              </a:ext>
            </a:extLst>
          </p:cNvPr>
          <p:cNvGrpSpPr/>
          <p:nvPr/>
        </p:nvGrpSpPr>
        <p:grpSpPr>
          <a:xfrm>
            <a:off x="8752113" y="5087090"/>
            <a:ext cx="1326383" cy="1365917"/>
            <a:chOff x="8752113" y="5087090"/>
            <a:chExt cx="1326383" cy="136591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D755671-88FA-3F66-3B19-E4095FB07934}"/>
                </a:ext>
              </a:extLst>
            </p:cNvPr>
            <p:cNvSpPr/>
            <p:nvPr/>
          </p:nvSpPr>
          <p:spPr>
            <a:xfrm>
              <a:off x="8752113" y="5087090"/>
              <a:ext cx="1326383" cy="1365917"/>
            </a:xfrm>
            <a:prstGeom prst="ellipse">
              <a:avLst/>
            </a:prstGeom>
            <a:solidFill>
              <a:srgbClr val="7532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Graphic 14" descr="Bar chart with solid fill">
              <a:extLst>
                <a:ext uri="{FF2B5EF4-FFF2-40B4-BE49-F238E27FC236}">
                  <a16:creationId xmlns:a16="http://schemas.microsoft.com/office/drawing/2014/main" id="{312EAC4C-B01C-78E3-77AB-CDFBE79D4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58104" y="5312848"/>
              <a:ext cx="914400" cy="91440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9B5F433-CC9E-273B-A269-5932FFDC09BB}"/>
              </a:ext>
            </a:extLst>
          </p:cNvPr>
          <p:cNvGrpSpPr/>
          <p:nvPr/>
        </p:nvGrpSpPr>
        <p:grpSpPr>
          <a:xfrm>
            <a:off x="8752113" y="3508225"/>
            <a:ext cx="1326383" cy="1365917"/>
            <a:chOff x="8752113" y="3508225"/>
            <a:chExt cx="1326383" cy="136591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EF177AC-50EF-9EBF-E563-47D6CFE690DF}"/>
                </a:ext>
              </a:extLst>
            </p:cNvPr>
            <p:cNvSpPr/>
            <p:nvPr/>
          </p:nvSpPr>
          <p:spPr>
            <a:xfrm>
              <a:off x="8752113" y="3508225"/>
              <a:ext cx="1326383" cy="1365917"/>
            </a:xfrm>
            <a:prstGeom prst="ellipse">
              <a:avLst/>
            </a:prstGeom>
            <a:solidFill>
              <a:srgbClr val="7532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Graphic 16" descr="Bridge scene with solid fill">
              <a:extLst>
                <a:ext uri="{FF2B5EF4-FFF2-40B4-BE49-F238E27FC236}">
                  <a16:creationId xmlns:a16="http://schemas.microsoft.com/office/drawing/2014/main" id="{F21C6B11-4232-8D84-C5D1-7EE8CC403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958104" y="3602611"/>
              <a:ext cx="914400" cy="9144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027A238-0423-F61F-C9A0-D3CE3E511F77}"/>
              </a:ext>
            </a:extLst>
          </p:cNvPr>
          <p:cNvGrpSpPr/>
          <p:nvPr/>
        </p:nvGrpSpPr>
        <p:grpSpPr>
          <a:xfrm>
            <a:off x="8752113" y="1929360"/>
            <a:ext cx="1326383" cy="1365917"/>
            <a:chOff x="8752113" y="1929360"/>
            <a:chExt cx="1326383" cy="136591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CC3E7BD-A69C-5EA6-4B9F-BDD320562BCE}"/>
                </a:ext>
              </a:extLst>
            </p:cNvPr>
            <p:cNvSpPr/>
            <p:nvPr/>
          </p:nvSpPr>
          <p:spPr>
            <a:xfrm>
              <a:off x="8752113" y="1929360"/>
              <a:ext cx="1326383" cy="1365917"/>
            </a:xfrm>
            <a:prstGeom prst="ellipse">
              <a:avLst/>
            </a:prstGeom>
            <a:solidFill>
              <a:srgbClr val="7532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Graphic 18" descr="Full battery with solid fill">
              <a:extLst>
                <a:ext uri="{FF2B5EF4-FFF2-40B4-BE49-F238E27FC236}">
                  <a16:creationId xmlns:a16="http://schemas.microsoft.com/office/drawing/2014/main" id="{266A2791-3932-7693-1107-143BDAD77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958104" y="2155118"/>
              <a:ext cx="914400" cy="9144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0EC1575-79C1-4F16-64E3-09CEDD78DDD1}"/>
              </a:ext>
            </a:extLst>
          </p:cNvPr>
          <p:cNvGrpSpPr/>
          <p:nvPr/>
        </p:nvGrpSpPr>
        <p:grpSpPr>
          <a:xfrm>
            <a:off x="8752113" y="345035"/>
            <a:ext cx="1326383" cy="1365917"/>
            <a:chOff x="8752113" y="345035"/>
            <a:chExt cx="1326383" cy="1365917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061E9B8-6C32-3748-7E80-2B5F3CBBD16D}"/>
                </a:ext>
              </a:extLst>
            </p:cNvPr>
            <p:cNvSpPr/>
            <p:nvPr/>
          </p:nvSpPr>
          <p:spPr>
            <a:xfrm>
              <a:off x="8752113" y="345035"/>
              <a:ext cx="1326383" cy="1365917"/>
            </a:xfrm>
            <a:prstGeom prst="ellipse">
              <a:avLst/>
            </a:prstGeom>
            <a:solidFill>
              <a:srgbClr val="7532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Graphic 20" descr="Processor with solid fill">
              <a:extLst>
                <a:ext uri="{FF2B5EF4-FFF2-40B4-BE49-F238E27FC236}">
                  <a16:creationId xmlns:a16="http://schemas.microsoft.com/office/drawing/2014/main" id="{B56679D6-CA22-ABB9-2A60-5C481E264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958104" y="570793"/>
              <a:ext cx="914400" cy="914400"/>
            </a:xfrm>
            <a:prstGeom prst="rect">
              <a:avLst/>
            </a:prstGeom>
          </p:spPr>
        </p:pic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DA53A40-4E1F-DC3A-B44E-DB775471AAF5}"/>
              </a:ext>
            </a:extLst>
          </p:cNvPr>
          <p:cNvSpPr/>
          <p:nvPr/>
        </p:nvSpPr>
        <p:spPr>
          <a:xfrm>
            <a:off x="533400" y="3135730"/>
            <a:ext cx="7770369" cy="2177118"/>
          </a:xfrm>
          <a:custGeom>
            <a:avLst/>
            <a:gdLst>
              <a:gd name="connsiteX0" fmla="*/ 0 w 9753600"/>
              <a:gd name="connsiteY0" fmla="*/ 0 h 2591280"/>
              <a:gd name="connsiteX1" fmla="*/ 9753600 w 9753600"/>
              <a:gd name="connsiteY1" fmla="*/ 0 h 2591280"/>
              <a:gd name="connsiteX2" fmla="*/ 9753600 w 9753600"/>
              <a:gd name="connsiteY2" fmla="*/ 2591280 h 2591280"/>
              <a:gd name="connsiteX3" fmla="*/ 0 w 9753600"/>
              <a:gd name="connsiteY3" fmla="*/ 2591280 h 2591280"/>
              <a:gd name="connsiteX4" fmla="*/ 0 w 9753600"/>
              <a:gd name="connsiteY4" fmla="*/ 0 h 259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53600" h="2591280">
                <a:moveTo>
                  <a:pt x="0" y="0"/>
                </a:moveTo>
                <a:lnTo>
                  <a:pt x="9753600" y="0"/>
                </a:lnTo>
                <a:lnTo>
                  <a:pt x="9753600" y="2591280"/>
                </a:lnTo>
                <a:lnTo>
                  <a:pt x="0" y="2591280"/>
                </a:lnTo>
                <a:lnTo>
                  <a:pt x="0" y="0"/>
                </a:lnTo>
                <a:close/>
              </a:path>
            </a:pathLst>
          </a:custGeom>
          <a:solidFill>
            <a:srgbClr val="753240"/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14706" tIns="314706" rIns="419608" bIns="472059" numCol="1" spcCol="1270" anchor="t" anchorCtr="0">
            <a:noAutofit/>
          </a:bodyPr>
          <a:lstStyle/>
          <a:p>
            <a:pPr marL="285750" lvl="1" indent="-285750" algn="l" defTabSz="26225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4400" kern="1200">
                <a:solidFill>
                  <a:schemeClr val="bg1"/>
                </a:solidFill>
                <a:latin typeface="Calibri"/>
                <a:cs typeface="Calibri"/>
              </a:rPr>
              <a:t>Transmission (9600 baud)</a:t>
            </a:r>
          </a:p>
          <a:p>
            <a:pPr marL="285750" lvl="1" indent="-285750" algn="l" defTabSz="26225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4400" kern="1200">
                <a:solidFill>
                  <a:schemeClr val="bg1"/>
                </a:solidFill>
                <a:latin typeface="Calibri"/>
                <a:cs typeface="Calibri"/>
              </a:rPr>
              <a:t>Storage (32 GB)</a:t>
            </a:r>
          </a:p>
        </p:txBody>
      </p:sp>
      <p:pic>
        <p:nvPicPr>
          <p:cNvPr id="18" name="Graphic 17" descr="Usb Stick with solid fill">
            <a:extLst>
              <a:ext uri="{FF2B5EF4-FFF2-40B4-BE49-F238E27FC236}">
                <a16:creationId xmlns:a16="http://schemas.microsoft.com/office/drawing/2014/main" id="{367323B0-5998-E88D-98CB-D0EE039FEA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850524" y="416126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271A3B-0F99-97F4-E3DE-613FA4C9E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EF5B3B-C3E6-1DC1-B266-35BD2D774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A93C47F-8A0A-7B03-036A-CFBECAC1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EE7624"/>
                </a:solidFill>
                <a:latin typeface="Calibri"/>
                <a:cs typeface="Calibri"/>
              </a:rPr>
              <a:t>Concept Generation – Morphological Chart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4A8E20D-2806-8C0A-2617-599408F1F7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Megan Jadush</a:t>
            </a:r>
          </a:p>
        </p:txBody>
      </p:sp>
      <p:graphicFrame>
        <p:nvGraphicFramePr>
          <p:cNvPr id="105" name="Content Placeholder 104">
            <a:extLst>
              <a:ext uri="{FF2B5EF4-FFF2-40B4-BE49-F238E27FC236}">
                <a16:creationId xmlns:a16="http://schemas.microsoft.com/office/drawing/2014/main" id="{49141E2D-AD05-92F1-745F-0D7F6E7821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7638220"/>
              </p:ext>
            </p:extLst>
          </p:nvPr>
        </p:nvGraphicFramePr>
        <p:xfrm>
          <a:off x="457200" y="1825625"/>
          <a:ext cx="9753600" cy="434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77492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77AF4D-350E-6743-A68A-5D94671DA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F4D869D-E7CE-1E30-B25B-7B1B6F6A82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Anders Snell</a:t>
            </a:r>
          </a:p>
        </p:txBody>
      </p:sp>
      <p:pic>
        <p:nvPicPr>
          <p:cNvPr id="21" name="Content Placeholder 6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14A6D6F1-85BD-BE15-DE8A-61D76C7DAE52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385" y="2127250"/>
            <a:ext cx="1905000" cy="2571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2" name="Title 4">
            <a:extLst>
              <a:ext uri="{FF2B5EF4-FFF2-40B4-BE49-F238E27FC236}">
                <a16:creationId xmlns:a16="http://schemas.microsoft.com/office/drawing/2014/main" id="{224CF911-5031-2C5B-5CA4-FB37AA10661F}"/>
              </a:ext>
            </a:extLst>
          </p:cNvPr>
          <p:cNvSpPr>
            <a:spLocks noGrp="1"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tx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Times New Roman"/>
              </a:rPr>
              <a:t>Introduction – Project Mentors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0C66053A-7696-2184-B2E0-F76819C606D2}"/>
              </a:ext>
            </a:extLst>
          </p:cNvPr>
          <p:cNvSpPr txBox="1"/>
          <p:nvPr/>
        </p:nvSpPr>
        <p:spPr>
          <a:xfrm>
            <a:off x="4470978" y="4858645"/>
            <a:ext cx="1722330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Calibri"/>
                <a:ea typeface="Calibri"/>
                <a:cs typeface="Times New Roman"/>
              </a:rPr>
              <a:t>Manager: </a:t>
            </a:r>
          </a:p>
          <a:p>
            <a:r>
              <a:rPr lang="en-US">
                <a:latin typeface="Calibri"/>
                <a:ea typeface="Calibri"/>
                <a:cs typeface="Times New Roman"/>
              </a:rPr>
              <a:t>Dr. McConomy</a:t>
            </a:r>
          </a:p>
        </p:txBody>
      </p:sp>
      <p:pic>
        <p:nvPicPr>
          <p:cNvPr id="25" name="Picture 24" descr="A person taking a selfie&#10;&#10;Description automatically generated">
            <a:extLst>
              <a:ext uri="{FF2B5EF4-FFF2-40B4-BE49-F238E27FC236}">
                <a16:creationId xmlns:a16="http://schemas.microsoft.com/office/drawing/2014/main" id="{5CE15823-6026-3D82-D8D1-F2A8F635F8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363" r="10038"/>
          <a:stretch/>
        </p:blipFill>
        <p:spPr>
          <a:xfrm>
            <a:off x="1140698" y="2127250"/>
            <a:ext cx="1905317" cy="2571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6" name="TextBox 10">
            <a:extLst>
              <a:ext uri="{FF2B5EF4-FFF2-40B4-BE49-F238E27FC236}">
                <a16:creationId xmlns:a16="http://schemas.microsoft.com/office/drawing/2014/main" id="{E78DFB49-F1DF-6DAD-52A1-97D47348D477}"/>
              </a:ext>
            </a:extLst>
          </p:cNvPr>
          <p:cNvSpPr txBox="1"/>
          <p:nvPr/>
        </p:nvSpPr>
        <p:spPr>
          <a:xfrm>
            <a:off x="1143264" y="4858645"/>
            <a:ext cx="1728801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latin typeface="Calibri"/>
                <a:ea typeface="Calibri"/>
                <a:cs typeface="Times New Roman"/>
              </a:rPr>
              <a:t>Sponsor:</a:t>
            </a:r>
          </a:p>
          <a:p>
            <a:r>
              <a:rPr lang="en-US">
                <a:latin typeface="Calibri"/>
                <a:ea typeface="Calibri"/>
                <a:cs typeface="Times New Roman"/>
              </a:rPr>
              <a:t>Dr. Rassweiler</a:t>
            </a:r>
          </a:p>
        </p:txBody>
      </p:sp>
      <p:pic>
        <p:nvPicPr>
          <p:cNvPr id="28" name="Picture 27" descr="A person with a beard and glasses&#10;&#10;Description automatically generated">
            <a:extLst>
              <a:ext uri="{FF2B5EF4-FFF2-40B4-BE49-F238E27FC236}">
                <a16:creationId xmlns:a16="http://schemas.microsoft.com/office/drawing/2014/main" id="{88CC91AB-C657-FEB8-0A5D-8EEE593E05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8072" y="2127250"/>
            <a:ext cx="1897119" cy="2571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9" name="TextBox 13">
            <a:extLst>
              <a:ext uri="{FF2B5EF4-FFF2-40B4-BE49-F238E27FC236}">
                <a16:creationId xmlns:a16="http://schemas.microsoft.com/office/drawing/2014/main" id="{B8B9E191-3868-3CC5-B421-E1208CE427B1}"/>
              </a:ext>
            </a:extLst>
          </p:cNvPr>
          <p:cNvSpPr txBox="1"/>
          <p:nvPr/>
        </p:nvSpPr>
        <p:spPr>
          <a:xfrm>
            <a:off x="7837052" y="4858645"/>
            <a:ext cx="1354666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latin typeface="Calibri"/>
                <a:ea typeface="Calibri"/>
                <a:cs typeface="Calibri"/>
              </a:rPr>
              <a:t>Advisor: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Dr. Clark</a:t>
            </a:r>
          </a:p>
        </p:txBody>
      </p:sp>
    </p:spTree>
    <p:extLst>
      <p:ext uri="{BB962C8B-B14F-4D97-AF65-F5344CB8AC3E}">
        <p14:creationId xmlns:p14="http://schemas.microsoft.com/office/powerpoint/2010/main" val="142956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271A3B-0F99-97F4-E3DE-613FA4C9E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EF5B3B-C3E6-1DC1-B266-35BD2D774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A93C47F-8A0A-7B03-036A-CFBECAC1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753240"/>
                </a:solidFill>
              </a:rPr>
              <a:t>Concept Generation - Biomimicry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4A8E20D-2806-8C0A-2617-599408F1F7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Megan Jadush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48832EB-E27B-73B7-30D2-3DDF8B4B4F25}"/>
              </a:ext>
            </a:extLst>
          </p:cNvPr>
          <p:cNvSpPr/>
          <p:nvPr/>
        </p:nvSpPr>
        <p:spPr>
          <a:xfrm>
            <a:off x="531341" y="1715529"/>
            <a:ext cx="4930344" cy="3921210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7570D7-A311-2FFF-A088-EC63E96BAF19}"/>
              </a:ext>
            </a:extLst>
          </p:cNvPr>
          <p:cNvSpPr txBox="1"/>
          <p:nvPr/>
        </p:nvSpPr>
        <p:spPr>
          <a:xfrm>
            <a:off x="783380" y="2331547"/>
            <a:ext cx="4430192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Calibri"/>
              <a:buChar char="-"/>
            </a:pPr>
            <a:r>
              <a:rPr lang="en-US" sz="2400">
                <a:solidFill>
                  <a:schemeClr val="bg1"/>
                </a:solidFill>
                <a:cs typeface="Calibri"/>
              </a:rPr>
              <a:t>Harbor Seals use their whiskers to sense movement in the water</a:t>
            </a:r>
          </a:p>
          <a:p>
            <a:pPr marL="342900" indent="-342900">
              <a:buFont typeface="Calibri"/>
              <a:buChar char="-"/>
            </a:pPr>
            <a:endParaRPr lang="en-US" sz="2400">
              <a:solidFill>
                <a:schemeClr val="bg1"/>
              </a:solidFill>
              <a:cs typeface="Calibri"/>
            </a:endParaRPr>
          </a:p>
          <a:p>
            <a:pPr marL="342900" indent="-342900">
              <a:buFont typeface="Calibri"/>
              <a:buChar char="-"/>
            </a:pPr>
            <a:r>
              <a:rPr lang="en-US" sz="2400">
                <a:solidFill>
                  <a:schemeClr val="bg1"/>
                </a:solidFill>
                <a:cs typeface="Calibri"/>
              </a:rPr>
              <a:t>Creating a device to place at the coral to emit signal for GPS to pick up</a:t>
            </a:r>
            <a:endParaRPr lang="en-US" sz="2400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19" name="Graphic 18" descr="Seal outline">
            <a:extLst>
              <a:ext uri="{FF2B5EF4-FFF2-40B4-BE49-F238E27FC236}">
                <a16:creationId xmlns:a16="http://schemas.microsoft.com/office/drawing/2014/main" id="{B5F5005D-F73A-48F3-57BA-F7F958B33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37638" y="2886069"/>
            <a:ext cx="2757615" cy="2788507"/>
          </a:xfrm>
          <a:prstGeom prst="rect">
            <a:avLst/>
          </a:prstGeom>
        </p:spPr>
      </p:pic>
      <p:pic>
        <p:nvPicPr>
          <p:cNvPr id="22" name="Graphic 21" descr="Partial sun outline">
            <a:extLst>
              <a:ext uri="{FF2B5EF4-FFF2-40B4-BE49-F238E27FC236}">
                <a16:creationId xmlns:a16="http://schemas.microsoft.com/office/drawing/2014/main" id="{A84753E1-1DF4-26CD-C1BD-2740DB6E6B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33935" y="1413555"/>
            <a:ext cx="914400" cy="914400"/>
          </a:xfrm>
          <a:prstGeom prst="rect">
            <a:avLst/>
          </a:prstGeom>
        </p:spPr>
      </p:pic>
      <p:pic>
        <p:nvPicPr>
          <p:cNvPr id="23" name="Graphic 22" descr="Beach ball outline">
            <a:extLst>
              <a:ext uri="{FF2B5EF4-FFF2-40B4-BE49-F238E27FC236}">
                <a16:creationId xmlns:a16="http://schemas.microsoft.com/office/drawing/2014/main" id="{F21EE50B-3E34-0247-9D00-BF678AED23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33935" y="27525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32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0.00026 -0.084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42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26 -0.08472 L -2.91667E-6 1.48148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D6072-2102-8127-5EDE-F486B8068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/>
                <a:cs typeface="Times New Roman"/>
              </a:rPr>
              <a:t>Inertial Navigation System (INS)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02089C-AE04-F658-BAC9-C57D4DF3D3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Anders Snell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8018189-93C8-BFF9-A2BC-19EBCB76D86F}"/>
              </a:ext>
            </a:extLst>
          </p:cNvPr>
          <p:cNvSpPr/>
          <p:nvPr/>
        </p:nvSpPr>
        <p:spPr>
          <a:xfrm>
            <a:off x="107267" y="1716171"/>
            <a:ext cx="3272967" cy="1685893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Inertial Measurement Unit (IMU)</a:t>
            </a:r>
            <a:endParaRPr lang="en-US" sz="280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BF7DC63-D9DA-85A9-9692-81D0174B9B8B}"/>
              </a:ext>
            </a:extLst>
          </p:cNvPr>
          <p:cNvSpPr/>
          <p:nvPr/>
        </p:nvSpPr>
        <p:spPr>
          <a:xfrm>
            <a:off x="7261601" y="1721062"/>
            <a:ext cx="3272967" cy="1685893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Global Positioning System (GPS)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AD5380C-9469-EB1B-CDA2-870F377F03E0}"/>
              </a:ext>
            </a:extLst>
          </p:cNvPr>
          <p:cNvSpPr/>
          <p:nvPr/>
        </p:nvSpPr>
        <p:spPr>
          <a:xfrm>
            <a:off x="3684434" y="1716171"/>
            <a:ext cx="3272967" cy="1685893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Attitude and Heading Reference System (AHRS)</a:t>
            </a:r>
            <a:endParaRPr lang="en-US" sz="280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BEC4B87-DDEB-72C6-FA65-14BBE3916144}"/>
              </a:ext>
            </a:extLst>
          </p:cNvPr>
          <p:cNvSpPr/>
          <p:nvPr/>
        </p:nvSpPr>
        <p:spPr>
          <a:xfrm>
            <a:off x="1084510" y="3526626"/>
            <a:ext cx="2398518" cy="2906747"/>
          </a:xfrm>
          <a:prstGeom prst="round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Linear accelerations and angular velocities are measured with accelerometers and gyroscopes</a:t>
            </a:r>
            <a:endParaRPr lang="en-US" sz="240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485A2F6-ACA5-DBCB-478A-BC56846B7469}"/>
              </a:ext>
            </a:extLst>
          </p:cNvPr>
          <p:cNvSpPr/>
          <p:nvPr/>
        </p:nvSpPr>
        <p:spPr>
          <a:xfrm>
            <a:off x="4608513" y="3526626"/>
            <a:ext cx="2402912" cy="2909085"/>
          </a:xfrm>
          <a:prstGeom prst="round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Orientation is determined with data from the IMU and a </a:t>
            </a:r>
          </a:p>
          <a:p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magnetometer, ran through filter algorithms </a:t>
            </a:r>
            <a:endParaRPr lang="en-US" sz="240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408FEAC-8F30-7B51-35F2-E5836BE750EF}"/>
              </a:ext>
            </a:extLst>
          </p:cNvPr>
          <p:cNvSpPr/>
          <p:nvPr/>
        </p:nvSpPr>
        <p:spPr>
          <a:xfrm>
            <a:off x="8132518" y="3531516"/>
            <a:ext cx="2402912" cy="2901857"/>
          </a:xfrm>
          <a:prstGeom prst="round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chemeClr val="bg1"/>
                </a:solidFill>
                <a:ea typeface="Calibri"/>
                <a:cs typeface="Times New Roman"/>
              </a:rPr>
              <a:t>Positioning data from satellites used to correct cumulative positional errors (drift) of the system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7214AB3-2C99-FB18-A635-F893D3AE77E3}"/>
              </a:ext>
            </a:extLst>
          </p:cNvPr>
          <p:cNvGrpSpPr/>
          <p:nvPr/>
        </p:nvGrpSpPr>
        <p:grpSpPr>
          <a:xfrm>
            <a:off x="6893906" y="1723591"/>
            <a:ext cx="3272967" cy="4716241"/>
            <a:chOff x="6758324" y="1706901"/>
            <a:chExt cx="3272967" cy="4716241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0BD086D6-4F67-CA1D-94B1-B83DA19E7A6A}"/>
                </a:ext>
              </a:extLst>
            </p:cNvPr>
            <p:cNvSpPr/>
            <p:nvPr/>
          </p:nvSpPr>
          <p:spPr>
            <a:xfrm>
              <a:off x="6758324" y="1706901"/>
              <a:ext cx="3272967" cy="1685893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>
                  <a:solidFill>
                    <a:schemeClr val="bg1"/>
                  </a:solidFill>
                  <a:latin typeface="Calibri"/>
                  <a:ea typeface="Calibri"/>
                  <a:cs typeface="Times New Roman"/>
                </a:rPr>
                <a:t>Attitude and Heading Reference System (AHRS)</a:t>
              </a:r>
              <a:endParaRPr lang="en-US" sz="2800">
                <a:solidFill>
                  <a:schemeClr val="bg1"/>
                </a:solidFill>
                <a:ea typeface="Calibri"/>
                <a:cs typeface="Calibri"/>
              </a:endParaRP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5395E742-DC04-D908-1B1F-26DBF3356645}"/>
                </a:ext>
              </a:extLst>
            </p:cNvPr>
            <p:cNvSpPr/>
            <p:nvPr/>
          </p:nvSpPr>
          <p:spPr>
            <a:xfrm>
              <a:off x="7193351" y="3514057"/>
              <a:ext cx="2402912" cy="2909085"/>
            </a:xfrm>
            <a:prstGeom prst="round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solidFill>
                    <a:schemeClr val="bg1"/>
                  </a:solidFill>
                  <a:latin typeface="Calibri"/>
                  <a:ea typeface="Calibri"/>
                  <a:cs typeface="Times New Roman"/>
                </a:rPr>
                <a:t>Orientation is determined with data from the IMU and a </a:t>
              </a:r>
            </a:p>
            <a:p>
              <a:r>
                <a:rPr lang="en-US" sz="2400">
                  <a:solidFill>
                    <a:schemeClr val="bg1"/>
                  </a:solidFill>
                  <a:latin typeface="Calibri"/>
                  <a:ea typeface="Calibri"/>
                  <a:cs typeface="Times New Roman"/>
                </a:rPr>
                <a:t>magnetometer, ran through filter algorithms </a:t>
              </a:r>
              <a:endParaRPr lang="en-US" sz="2400">
                <a:solidFill>
                  <a:schemeClr val="bg1"/>
                </a:solidFill>
                <a:ea typeface="Calibri"/>
                <a:cs typeface="Times New Roman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A3C4D13-A4F7-3703-F907-505D5377EC62}"/>
              </a:ext>
            </a:extLst>
          </p:cNvPr>
          <p:cNvGrpSpPr/>
          <p:nvPr/>
        </p:nvGrpSpPr>
        <p:grpSpPr>
          <a:xfrm>
            <a:off x="6893905" y="1723590"/>
            <a:ext cx="3272967" cy="4716242"/>
            <a:chOff x="3169343" y="1619285"/>
            <a:chExt cx="3272967" cy="4716242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7BCB26E2-0FE5-55B1-7334-9DE1858EBB9B}"/>
                </a:ext>
              </a:extLst>
            </p:cNvPr>
            <p:cNvSpPr/>
            <p:nvPr/>
          </p:nvSpPr>
          <p:spPr>
            <a:xfrm>
              <a:off x="3169343" y="1619285"/>
              <a:ext cx="3272967" cy="1685893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>
                  <a:solidFill>
                    <a:schemeClr val="bg1"/>
                  </a:solidFill>
                  <a:latin typeface="Calibri"/>
                  <a:ea typeface="Calibri"/>
                  <a:cs typeface="Times New Roman"/>
                </a:rPr>
                <a:t>Global Positioning System (GPS)</a:t>
              </a:r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84B8B30E-319A-CC51-6E97-07D917DCA035}"/>
                </a:ext>
              </a:extLst>
            </p:cNvPr>
            <p:cNvSpPr/>
            <p:nvPr/>
          </p:nvSpPr>
          <p:spPr>
            <a:xfrm>
              <a:off x="3604371" y="3433670"/>
              <a:ext cx="2402912" cy="2901857"/>
            </a:xfrm>
            <a:prstGeom prst="round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solidFill>
                    <a:schemeClr val="bg1"/>
                  </a:solidFill>
                  <a:ea typeface="Calibri"/>
                  <a:cs typeface="Times New Roman"/>
                </a:rPr>
                <a:t>Positioning data from satellites used to correct cumulative positional errors (drift) of the system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A1DA58C-19BB-42F3-880A-24E43897B61C}"/>
              </a:ext>
            </a:extLst>
          </p:cNvPr>
          <p:cNvGrpSpPr/>
          <p:nvPr/>
        </p:nvGrpSpPr>
        <p:grpSpPr>
          <a:xfrm>
            <a:off x="336883" y="1588167"/>
            <a:ext cx="5901491" cy="4987091"/>
            <a:chOff x="336883" y="1588167"/>
            <a:chExt cx="5901491" cy="498709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2473AD9-255F-880F-526C-4E1AF98015EC}"/>
                </a:ext>
              </a:extLst>
            </p:cNvPr>
            <p:cNvGrpSpPr/>
            <p:nvPr/>
          </p:nvGrpSpPr>
          <p:grpSpPr>
            <a:xfrm>
              <a:off x="336883" y="1588167"/>
              <a:ext cx="5901491" cy="4987091"/>
              <a:chOff x="336883" y="1588167"/>
              <a:chExt cx="5901491" cy="4987091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249B1D6-FBDB-DFA3-21B7-686741EC2A04}"/>
                  </a:ext>
                </a:extLst>
              </p:cNvPr>
              <p:cNvSpPr/>
              <p:nvPr/>
            </p:nvSpPr>
            <p:spPr>
              <a:xfrm>
                <a:off x="336883" y="1588167"/>
                <a:ext cx="5901491" cy="4987091"/>
              </a:xfrm>
              <a:prstGeom prst="rect">
                <a:avLst/>
              </a:prstGeom>
              <a:solidFill>
                <a:srgbClr val="EE762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F526507-E646-FB55-79E9-6F0E1B5F938D}"/>
                  </a:ext>
                </a:extLst>
              </p:cNvPr>
              <p:cNvSpPr/>
              <p:nvPr/>
            </p:nvSpPr>
            <p:spPr>
              <a:xfrm>
                <a:off x="468371" y="1716956"/>
                <a:ext cx="5627629" cy="4743151"/>
              </a:xfrm>
              <a:prstGeom prst="rect">
                <a:avLst/>
              </a:prstGeom>
              <a:solidFill>
                <a:srgbClr val="782F4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>
                    <a:noFill/>
                    <a:cs typeface="Calibri"/>
                  </a:rPr>
                  <a:t>Picture of INS goes here</a:t>
                </a:r>
                <a:endParaRPr lang="en-US">
                  <a:noFill/>
                </a:endParaRPr>
              </a:p>
            </p:txBody>
          </p:sp>
          <p:pic>
            <p:nvPicPr>
              <p:cNvPr id="19" name="Picture 18" descr="A red circuit board with black and silver components&#10;&#10;Description automatically generated">
                <a:extLst>
                  <a:ext uri="{FF2B5EF4-FFF2-40B4-BE49-F238E27FC236}">
                    <a16:creationId xmlns:a16="http://schemas.microsoft.com/office/drawing/2014/main" id="{DD971937-B18C-E870-0F31-3C02D484CE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6379" r="5561"/>
              <a:stretch/>
            </p:blipFill>
            <p:spPr>
              <a:xfrm>
                <a:off x="581095" y="1805833"/>
                <a:ext cx="5402179" cy="4568066"/>
              </a:xfrm>
              <a:prstGeom prst="rect">
                <a:avLst/>
              </a:prstGeom>
              <a:ln w="28575">
                <a:noFill/>
              </a:ln>
            </p:spPr>
          </p:pic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0DB3B33-3522-663E-DAC1-4FA93346CBD6}"/>
                </a:ext>
              </a:extLst>
            </p:cNvPr>
            <p:cNvSpPr txBox="1"/>
            <p:nvPr/>
          </p:nvSpPr>
          <p:spPr>
            <a:xfrm>
              <a:off x="3712644" y="6093023"/>
              <a:ext cx="2341817" cy="30777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400" b="1">
                  <a:latin typeface="+mj-lt"/>
                </a:rPr>
                <a:t>Figure 3: IMU + AHRS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2F358CA-1416-E88B-860E-65673910A22F}"/>
              </a:ext>
            </a:extLst>
          </p:cNvPr>
          <p:cNvGrpSpPr/>
          <p:nvPr/>
        </p:nvGrpSpPr>
        <p:grpSpPr>
          <a:xfrm>
            <a:off x="336883" y="1592143"/>
            <a:ext cx="5901491" cy="4987091"/>
            <a:chOff x="336883" y="1588167"/>
            <a:chExt cx="5901491" cy="4987091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6138AB8-0E7B-A416-FE3F-066843DD8C6E}"/>
                </a:ext>
              </a:extLst>
            </p:cNvPr>
            <p:cNvGrpSpPr/>
            <p:nvPr/>
          </p:nvGrpSpPr>
          <p:grpSpPr>
            <a:xfrm>
              <a:off x="336883" y="1588167"/>
              <a:ext cx="5901491" cy="4987091"/>
              <a:chOff x="336883" y="1588167"/>
              <a:chExt cx="5901491" cy="4987091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2E0BF6D3-EB35-B675-5070-2B18F862A793}"/>
                  </a:ext>
                </a:extLst>
              </p:cNvPr>
              <p:cNvSpPr/>
              <p:nvPr/>
            </p:nvSpPr>
            <p:spPr>
              <a:xfrm>
                <a:off x="336883" y="1588167"/>
                <a:ext cx="5901491" cy="4987091"/>
              </a:xfrm>
              <a:prstGeom prst="rect">
                <a:avLst/>
              </a:prstGeom>
              <a:solidFill>
                <a:srgbClr val="EE762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4" name="Rectangle 1023">
                <a:extLst>
                  <a:ext uri="{FF2B5EF4-FFF2-40B4-BE49-F238E27FC236}">
                    <a16:creationId xmlns:a16="http://schemas.microsoft.com/office/drawing/2014/main" id="{92E81ED0-064A-D84F-EC1A-B665A9F0D239}"/>
                  </a:ext>
                </a:extLst>
              </p:cNvPr>
              <p:cNvSpPr/>
              <p:nvPr/>
            </p:nvSpPr>
            <p:spPr>
              <a:xfrm>
                <a:off x="468371" y="1716956"/>
                <a:ext cx="5627629" cy="4743151"/>
              </a:xfrm>
              <a:prstGeom prst="rect">
                <a:avLst/>
              </a:prstGeom>
              <a:solidFill>
                <a:srgbClr val="782F4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>
                    <a:noFill/>
                    <a:cs typeface="Calibri"/>
                  </a:rPr>
                  <a:t>Picture of INS goes here</a:t>
                </a:r>
                <a:endParaRPr lang="en-US">
                  <a:noFill/>
                </a:endParaRPr>
              </a:p>
            </p:txBody>
          </p:sp>
          <p:pic>
            <p:nvPicPr>
              <p:cNvPr id="1025" name="Picture 1024">
                <a:extLst>
                  <a:ext uri="{FF2B5EF4-FFF2-40B4-BE49-F238E27FC236}">
                    <a16:creationId xmlns:a16="http://schemas.microsoft.com/office/drawing/2014/main" id="{13648BCC-FC83-D1E6-8462-829986F66E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3" r="3"/>
              <a:stretch/>
            </p:blipFill>
            <p:spPr>
              <a:xfrm>
                <a:off x="581095" y="1805833"/>
                <a:ext cx="5402179" cy="4568066"/>
              </a:xfrm>
              <a:prstGeom prst="rect">
                <a:avLst/>
              </a:prstGeom>
              <a:ln w="28575">
                <a:noFill/>
              </a:ln>
            </p:spPr>
          </p:pic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CF77D0C-FBF9-6BF8-23DB-948B3C12BB98}"/>
                </a:ext>
              </a:extLst>
            </p:cNvPr>
            <p:cNvSpPr txBox="1"/>
            <p:nvPr/>
          </p:nvSpPr>
          <p:spPr>
            <a:xfrm>
              <a:off x="4501115" y="6093023"/>
              <a:ext cx="1553345" cy="30777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+mj-lt"/>
                </a:rPr>
                <a:t>Figure 4: GPS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EFC619C-0C46-6963-3708-B01769164073}"/>
              </a:ext>
            </a:extLst>
          </p:cNvPr>
          <p:cNvSpPr txBox="1"/>
          <p:nvPr/>
        </p:nvSpPr>
        <p:spPr>
          <a:xfrm>
            <a:off x="5150037" y="656027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>
                    <a:lumMod val="75000"/>
                  </a:schemeClr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80333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85185E-6 L 0.55664 0.0023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26" y="11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59259E-6 L 0.51237 0.0009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12" y="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5" grpId="0" animBg="1"/>
      <p:bldP spid="7" grpId="0" animBg="1"/>
      <p:bldP spid="7" grpId="1" animBg="1"/>
      <p:bldP spid="8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5B1AA8-D3FC-7DED-266E-E4BA4E9AC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80813E-0DCD-416C-6F05-6ACE27F82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5BE4B35-76AF-60CB-D41D-288F76618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Selection-</a:t>
            </a:r>
            <a:br>
              <a:rPr lang="en-US"/>
            </a:br>
            <a:r>
              <a:rPr lang="en-US"/>
              <a:t>Medium Fidelity Ideas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5E3B2AE-423A-38CB-28AF-A71FA83A40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Anders Snell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DE1C7DF-79D5-5CE6-D353-18F4927C4195}"/>
              </a:ext>
            </a:extLst>
          </p:cNvPr>
          <p:cNvSpPr/>
          <p:nvPr/>
        </p:nvSpPr>
        <p:spPr>
          <a:xfrm>
            <a:off x="4402593" y="2431352"/>
            <a:ext cx="1852515" cy="604800"/>
          </a:xfrm>
          <a:custGeom>
            <a:avLst/>
            <a:gdLst>
              <a:gd name="connsiteX0" fmla="*/ 0 w 1852515"/>
              <a:gd name="connsiteY0" fmla="*/ 0 h 604800"/>
              <a:gd name="connsiteX1" fmla="*/ 1852515 w 1852515"/>
              <a:gd name="connsiteY1" fmla="*/ 0 h 604800"/>
              <a:gd name="connsiteX2" fmla="*/ 1852515 w 1852515"/>
              <a:gd name="connsiteY2" fmla="*/ 604800 h 604800"/>
              <a:gd name="connsiteX3" fmla="*/ 0 w 1852515"/>
              <a:gd name="connsiteY3" fmla="*/ 604800 h 604800"/>
              <a:gd name="connsiteX4" fmla="*/ 0 w 1852515"/>
              <a:gd name="connsiteY4" fmla="*/ 0 h 6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2515" h="604800">
                <a:moveTo>
                  <a:pt x="0" y="0"/>
                </a:moveTo>
                <a:lnTo>
                  <a:pt x="1852515" y="0"/>
                </a:lnTo>
                <a:lnTo>
                  <a:pt x="1852515" y="604800"/>
                </a:lnTo>
                <a:lnTo>
                  <a:pt x="0" y="6048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9352" tIns="85344" rIns="149352" bIns="85344" numCol="1" spcCol="1270" anchor="ctr" anchorCtr="0">
            <a:noAutofit/>
          </a:bodyPr>
          <a:lstStyle/>
          <a:p>
            <a:pPr marL="0" lvl="0" indent="0" algn="ctr" defTabSz="9334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100" b="0" kern="1200">
                <a:solidFill>
                  <a:schemeClr val="bg1"/>
                </a:solidFill>
                <a:latin typeface="Calibri"/>
                <a:cs typeface="Calibri"/>
              </a:rPr>
              <a:t>Concept 63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A6A2EBF-2D37-B4F5-A144-A24222A8F11C}"/>
              </a:ext>
            </a:extLst>
          </p:cNvPr>
          <p:cNvSpPr/>
          <p:nvPr/>
        </p:nvSpPr>
        <p:spPr>
          <a:xfrm>
            <a:off x="4402593" y="3036152"/>
            <a:ext cx="1852515" cy="2190510"/>
          </a:xfrm>
          <a:custGeom>
            <a:avLst/>
            <a:gdLst>
              <a:gd name="connsiteX0" fmla="*/ 0 w 1852515"/>
              <a:gd name="connsiteY0" fmla="*/ 0 h 2190510"/>
              <a:gd name="connsiteX1" fmla="*/ 1852515 w 1852515"/>
              <a:gd name="connsiteY1" fmla="*/ 0 h 2190510"/>
              <a:gd name="connsiteX2" fmla="*/ 1852515 w 1852515"/>
              <a:gd name="connsiteY2" fmla="*/ 2190510 h 2190510"/>
              <a:gd name="connsiteX3" fmla="*/ 0 w 1852515"/>
              <a:gd name="connsiteY3" fmla="*/ 2190510 h 2190510"/>
              <a:gd name="connsiteX4" fmla="*/ 0 w 1852515"/>
              <a:gd name="connsiteY4" fmla="*/ 0 h 2190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2515" h="2190510">
                <a:moveTo>
                  <a:pt x="0" y="0"/>
                </a:moveTo>
                <a:lnTo>
                  <a:pt x="1852515" y="0"/>
                </a:lnTo>
                <a:lnTo>
                  <a:pt x="1852515" y="2190510"/>
                </a:lnTo>
                <a:lnTo>
                  <a:pt x="0" y="2190510"/>
                </a:lnTo>
                <a:lnTo>
                  <a:pt x="0" y="0"/>
                </a:lnTo>
                <a:close/>
              </a:path>
            </a:pathLst>
          </a:custGeom>
          <a:solidFill>
            <a:srgbClr val="753240"/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2014" tIns="112014" rIns="149352" bIns="168021" numCol="1" spcCol="1270" anchor="t" anchorCtr="0">
            <a:noAutofit/>
          </a:bodyPr>
          <a:lstStyle/>
          <a:p>
            <a:pPr marL="228600" lvl="1" indent="-228600" algn="l" defTabSz="933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100" b="0" kern="1200">
                <a:solidFill>
                  <a:schemeClr val="bg1"/>
                </a:solidFill>
                <a:latin typeface="Calibri"/>
                <a:cs typeface="Calibri"/>
              </a:rPr>
              <a:t>INS</a:t>
            </a:r>
          </a:p>
          <a:p>
            <a:pPr marL="228600" lvl="1" indent="-228600" algn="l" defTabSz="9334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100" b="0" kern="1200">
                <a:solidFill>
                  <a:schemeClr val="bg1"/>
                </a:solidFill>
                <a:latin typeface="Calibri"/>
                <a:cs typeface="Calibri"/>
              </a:rPr>
              <a:t>Angle Sensors</a:t>
            </a:r>
          </a:p>
          <a:p>
            <a:pPr marL="228600" lvl="1" indent="-228600" algn="l" defTabSz="933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100" b="0" kern="1200">
                <a:solidFill>
                  <a:schemeClr val="bg1"/>
                </a:solidFill>
                <a:latin typeface="Calibri"/>
                <a:cs typeface="Calibri"/>
              </a:rPr>
              <a:t>Rope</a:t>
            </a:r>
          </a:p>
          <a:p>
            <a:pPr marL="457200" lvl="2" indent="-228600" algn="l" defTabSz="9334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100">
                <a:solidFill>
                  <a:schemeClr val="bg1"/>
                </a:solidFill>
                <a:latin typeface="Calibri"/>
                <a:cs typeface="Calibri"/>
              </a:rPr>
              <a:t>Measure</a:t>
            </a:r>
            <a:r>
              <a:rPr lang="en-US" sz="2100" b="0" kern="1200">
                <a:solidFill>
                  <a:schemeClr val="bg1"/>
                </a:solidFill>
                <a:latin typeface="Calibri"/>
                <a:cs typeface="Calibri"/>
              </a:rPr>
              <a:t> Rope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067D658-F919-AB4B-DA30-D080DE900489}"/>
              </a:ext>
            </a:extLst>
          </p:cNvPr>
          <p:cNvSpPr/>
          <p:nvPr/>
        </p:nvSpPr>
        <p:spPr>
          <a:xfrm>
            <a:off x="178857" y="2431352"/>
            <a:ext cx="1852515" cy="604800"/>
          </a:xfrm>
          <a:custGeom>
            <a:avLst/>
            <a:gdLst>
              <a:gd name="connsiteX0" fmla="*/ 0 w 1852515"/>
              <a:gd name="connsiteY0" fmla="*/ 0 h 604800"/>
              <a:gd name="connsiteX1" fmla="*/ 1852515 w 1852515"/>
              <a:gd name="connsiteY1" fmla="*/ 0 h 604800"/>
              <a:gd name="connsiteX2" fmla="*/ 1852515 w 1852515"/>
              <a:gd name="connsiteY2" fmla="*/ 604800 h 604800"/>
              <a:gd name="connsiteX3" fmla="*/ 0 w 1852515"/>
              <a:gd name="connsiteY3" fmla="*/ 604800 h 604800"/>
              <a:gd name="connsiteX4" fmla="*/ 0 w 1852515"/>
              <a:gd name="connsiteY4" fmla="*/ 0 h 6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2515" h="604800">
                <a:moveTo>
                  <a:pt x="0" y="0"/>
                </a:moveTo>
                <a:lnTo>
                  <a:pt x="1852515" y="0"/>
                </a:lnTo>
                <a:lnTo>
                  <a:pt x="1852515" y="604800"/>
                </a:lnTo>
                <a:lnTo>
                  <a:pt x="0" y="6048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9352" tIns="85344" rIns="149352" bIns="85344" numCol="1" spcCol="1270" anchor="ctr" anchorCtr="0">
            <a:noAutofit/>
          </a:bodyPr>
          <a:lstStyle/>
          <a:p>
            <a:pPr marL="0" lvl="0" indent="0" algn="ctr" defTabSz="9334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100" b="0" kern="1200">
                <a:solidFill>
                  <a:schemeClr val="bg1"/>
                </a:solidFill>
                <a:latin typeface="Calibri"/>
                <a:cs typeface="Calibri"/>
              </a:rPr>
              <a:t>Concept 42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438F583-3F8D-28F8-15DD-7E63D55B1D93}"/>
              </a:ext>
            </a:extLst>
          </p:cNvPr>
          <p:cNvSpPr/>
          <p:nvPr/>
        </p:nvSpPr>
        <p:spPr>
          <a:xfrm>
            <a:off x="178857" y="3036152"/>
            <a:ext cx="1852515" cy="2190510"/>
          </a:xfrm>
          <a:custGeom>
            <a:avLst/>
            <a:gdLst>
              <a:gd name="connsiteX0" fmla="*/ 0 w 1852515"/>
              <a:gd name="connsiteY0" fmla="*/ 0 h 2190510"/>
              <a:gd name="connsiteX1" fmla="*/ 1852515 w 1852515"/>
              <a:gd name="connsiteY1" fmla="*/ 0 h 2190510"/>
              <a:gd name="connsiteX2" fmla="*/ 1852515 w 1852515"/>
              <a:gd name="connsiteY2" fmla="*/ 2190510 h 2190510"/>
              <a:gd name="connsiteX3" fmla="*/ 0 w 1852515"/>
              <a:gd name="connsiteY3" fmla="*/ 2190510 h 2190510"/>
              <a:gd name="connsiteX4" fmla="*/ 0 w 1852515"/>
              <a:gd name="connsiteY4" fmla="*/ 0 h 2190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2515" h="2190510">
                <a:moveTo>
                  <a:pt x="0" y="0"/>
                </a:moveTo>
                <a:lnTo>
                  <a:pt x="1852515" y="0"/>
                </a:lnTo>
                <a:lnTo>
                  <a:pt x="1852515" y="2190510"/>
                </a:lnTo>
                <a:lnTo>
                  <a:pt x="0" y="2190510"/>
                </a:lnTo>
                <a:lnTo>
                  <a:pt x="0" y="0"/>
                </a:lnTo>
                <a:close/>
              </a:path>
            </a:pathLst>
          </a:custGeom>
          <a:solidFill>
            <a:srgbClr val="753240"/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2014" tIns="112014" rIns="149352" bIns="168021" numCol="1" spcCol="1270" anchor="t" anchorCtr="0">
            <a:noAutofit/>
          </a:bodyPr>
          <a:lstStyle/>
          <a:p>
            <a:pPr marL="228600" lvl="1" indent="-228600" algn="l" defTabSz="933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100" b="0" kern="1200">
                <a:solidFill>
                  <a:schemeClr val="bg1"/>
                </a:solidFill>
                <a:latin typeface="Calibri"/>
                <a:cs typeface="Calibri"/>
              </a:rPr>
              <a:t>INS</a:t>
            </a:r>
          </a:p>
          <a:p>
            <a:pPr marL="228600" lvl="1" indent="-228600" defTabSz="933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100">
                <a:solidFill>
                  <a:schemeClr val="bg1"/>
                </a:solidFill>
                <a:latin typeface="Calibri"/>
                <a:cs typeface="Calibri"/>
              </a:rPr>
              <a:t>No Angle Sensors</a:t>
            </a:r>
          </a:p>
          <a:p>
            <a:pPr marL="228600" lvl="1" indent="-228600" defTabSz="933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100">
                <a:solidFill>
                  <a:schemeClr val="bg1"/>
                </a:solidFill>
                <a:latin typeface="Calibri"/>
                <a:cs typeface="Calibri"/>
              </a:rPr>
              <a:t>No Surface Device    (Re-surface)</a:t>
            </a:r>
            <a:endParaRPr lang="en-US">
              <a:solidFill>
                <a:schemeClr val="bg1"/>
              </a:solidFill>
              <a:cs typeface="Calibri"/>
            </a:endParaRPr>
          </a:p>
          <a:p>
            <a:pPr marL="0" lvl="1" defTabSz="933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21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DCB4DC5-823B-5664-ECD7-79A53254B1C2}"/>
              </a:ext>
            </a:extLst>
          </p:cNvPr>
          <p:cNvSpPr/>
          <p:nvPr/>
        </p:nvSpPr>
        <p:spPr>
          <a:xfrm>
            <a:off x="2290725" y="2431352"/>
            <a:ext cx="1852515" cy="604800"/>
          </a:xfrm>
          <a:custGeom>
            <a:avLst/>
            <a:gdLst>
              <a:gd name="connsiteX0" fmla="*/ 0 w 1852515"/>
              <a:gd name="connsiteY0" fmla="*/ 0 h 604800"/>
              <a:gd name="connsiteX1" fmla="*/ 1852515 w 1852515"/>
              <a:gd name="connsiteY1" fmla="*/ 0 h 604800"/>
              <a:gd name="connsiteX2" fmla="*/ 1852515 w 1852515"/>
              <a:gd name="connsiteY2" fmla="*/ 604800 h 604800"/>
              <a:gd name="connsiteX3" fmla="*/ 0 w 1852515"/>
              <a:gd name="connsiteY3" fmla="*/ 604800 h 604800"/>
              <a:gd name="connsiteX4" fmla="*/ 0 w 1852515"/>
              <a:gd name="connsiteY4" fmla="*/ 0 h 6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2515" h="604800">
                <a:moveTo>
                  <a:pt x="0" y="0"/>
                </a:moveTo>
                <a:lnTo>
                  <a:pt x="1852515" y="0"/>
                </a:lnTo>
                <a:lnTo>
                  <a:pt x="1852515" y="604800"/>
                </a:lnTo>
                <a:lnTo>
                  <a:pt x="0" y="6048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9352" tIns="85344" rIns="149352" bIns="85344" numCol="1" spcCol="1270" anchor="ctr" anchorCtr="0">
            <a:noAutofit/>
          </a:bodyPr>
          <a:lstStyle/>
          <a:p>
            <a:pPr marL="0" lvl="0" indent="0" algn="ctr" defTabSz="9334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100" b="0" kern="1200">
                <a:solidFill>
                  <a:schemeClr val="bg1"/>
                </a:solidFill>
                <a:latin typeface="Calibri"/>
                <a:cs typeface="Calibri"/>
              </a:rPr>
              <a:t>Concept 62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FE3037-22D8-BB20-0DA4-EEC6D848AB8E}"/>
              </a:ext>
            </a:extLst>
          </p:cNvPr>
          <p:cNvSpPr/>
          <p:nvPr/>
        </p:nvSpPr>
        <p:spPr>
          <a:xfrm>
            <a:off x="2290725" y="3036152"/>
            <a:ext cx="1852515" cy="2190510"/>
          </a:xfrm>
          <a:custGeom>
            <a:avLst/>
            <a:gdLst>
              <a:gd name="connsiteX0" fmla="*/ 0 w 1852515"/>
              <a:gd name="connsiteY0" fmla="*/ 0 h 2190510"/>
              <a:gd name="connsiteX1" fmla="*/ 1852515 w 1852515"/>
              <a:gd name="connsiteY1" fmla="*/ 0 h 2190510"/>
              <a:gd name="connsiteX2" fmla="*/ 1852515 w 1852515"/>
              <a:gd name="connsiteY2" fmla="*/ 2190510 h 2190510"/>
              <a:gd name="connsiteX3" fmla="*/ 0 w 1852515"/>
              <a:gd name="connsiteY3" fmla="*/ 2190510 h 2190510"/>
              <a:gd name="connsiteX4" fmla="*/ 0 w 1852515"/>
              <a:gd name="connsiteY4" fmla="*/ 0 h 2190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2515" h="2190510">
                <a:moveTo>
                  <a:pt x="0" y="0"/>
                </a:moveTo>
                <a:lnTo>
                  <a:pt x="1852515" y="0"/>
                </a:lnTo>
                <a:lnTo>
                  <a:pt x="1852515" y="2190510"/>
                </a:lnTo>
                <a:lnTo>
                  <a:pt x="0" y="2190510"/>
                </a:lnTo>
                <a:lnTo>
                  <a:pt x="0" y="0"/>
                </a:lnTo>
                <a:close/>
              </a:path>
            </a:pathLst>
          </a:custGeom>
          <a:solidFill>
            <a:srgbClr val="753240"/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2014" tIns="112014" rIns="149352" bIns="168021" numCol="1" spcCol="1270" anchor="t" anchorCtr="0">
            <a:noAutofit/>
          </a:bodyPr>
          <a:lstStyle/>
          <a:p>
            <a:pPr marL="228600" lvl="1" indent="-228600" algn="l" defTabSz="933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100" b="0" kern="1200">
                <a:solidFill>
                  <a:schemeClr val="bg1"/>
                </a:solidFill>
                <a:latin typeface="Calibri"/>
                <a:cs typeface="Calibri"/>
              </a:rPr>
              <a:t>INS</a:t>
            </a:r>
          </a:p>
          <a:p>
            <a:pPr marL="228600" lvl="1" indent="-228600" algn="l" defTabSz="9334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100" b="0" kern="1200">
                <a:solidFill>
                  <a:schemeClr val="bg1"/>
                </a:solidFill>
                <a:latin typeface="Calibri"/>
                <a:cs typeface="Calibri"/>
              </a:rPr>
              <a:t>Angle </a:t>
            </a:r>
            <a:r>
              <a:rPr lang="en-US" sz="2100">
                <a:solidFill>
                  <a:schemeClr val="bg1"/>
                </a:solidFill>
                <a:latin typeface="Calibri"/>
                <a:cs typeface="Calibri"/>
              </a:rPr>
              <a:t>Sensors</a:t>
            </a:r>
            <a:endParaRPr lang="en-US" sz="2100" b="0" kern="1200">
              <a:solidFill>
                <a:schemeClr val="bg1"/>
              </a:solidFill>
              <a:latin typeface="Calibri"/>
              <a:cs typeface="Calibri"/>
            </a:endParaRPr>
          </a:p>
          <a:p>
            <a:pPr marL="228600" lvl="1" indent="-228600" algn="l" defTabSz="9334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100" b="0" kern="1200">
                <a:solidFill>
                  <a:schemeClr val="bg1"/>
                </a:solidFill>
                <a:latin typeface="Calibri"/>
                <a:cs typeface="Calibri"/>
              </a:rPr>
              <a:t>Dive Watch (Depth)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6A1C103-25A4-62BD-1A9A-70287E5AB3D8}"/>
              </a:ext>
            </a:extLst>
          </p:cNvPr>
          <p:cNvSpPr/>
          <p:nvPr/>
        </p:nvSpPr>
        <p:spPr>
          <a:xfrm>
            <a:off x="6514461" y="2431352"/>
            <a:ext cx="1852515" cy="604800"/>
          </a:xfrm>
          <a:custGeom>
            <a:avLst/>
            <a:gdLst>
              <a:gd name="connsiteX0" fmla="*/ 0 w 1852515"/>
              <a:gd name="connsiteY0" fmla="*/ 0 h 604800"/>
              <a:gd name="connsiteX1" fmla="*/ 1852515 w 1852515"/>
              <a:gd name="connsiteY1" fmla="*/ 0 h 604800"/>
              <a:gd name="connsiteX2" fmla="*/ 1852515 w 1852515"/>
              <a:gd name="connsiteY2" fmla="*/ 604800 h 604800"/>
              <a:gd name="connsiteX3" fmla="*/ 0 w 1852515"/>
              <a:gd name="connsiteY3" fmla="*/ 604800 h 604800"/>
              <a:gd name="connsiteX4" fmla="*/ 0 w 1852515"/>
              <a:gd name="connsiteY4" fmla="*/ 0 h 6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2515" h="604800">
                <a:moveTo>
                  <a:pt x="0" y="0"/>
                </a:moveTo>
                <a:lnTo>
                  <a:pt x="1852515" y="0"/>
                </a:lnTo>
                <a:lnTo>
                  <a:pt x="1852515" y="604800"/>
                </a:lnTo>
                <a:lnTo>
                  <a:pt x="0" y="6048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9352" tIns="85344" rIns="149352" bIns="85344" numCol="1" spcCol="1270" anchor="ctr" anchorCtr="0">
            <a:noAutofit/>
          </a:bodyPr>
          <a:lstStyle/>
          <a:p>
            <a:pPr marL="0" lvl="0" indent="0" algn="ctr" defTabSz="9334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100" b="0" kern="1200">
                <a:solidFill>
                  <a:schemeClr val="bg1"/>
                </a:solidFill>
                <a:latin typeface="Calibri"/>
                <a:cs typeface="Calibri"/>
              </a:rPr>
              <a:t>Concept 90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8589046-68A2-44DF-5F94-2380532D06C0}"/>
              </a:ext>
            </a:extLst>
          </p:cNvPr>
          <p:cNvSpPr/>
          <p:nvPr/>
        </p:nvSpPr>
        <p:spPr>
          <a:xfrm>
            <a:off x="6514461" y="3036152"/>
            <a:ext cx="1852515" cy="2190510"/>
          </a:xfrm>
          <a:custGeom>
            <a:avLst/>
            <a:gdLst>
              <a:gd name="connsiteX0" fmla="*/ 0 w 1852515"/>
              <a:gd name="connsiteY0" fmla="*/ 0 h 2190510"/>
              <a:gd name="connsiteX1" fmla="*/ 1852515 w 1852515"/>
              <a:gd name="connsiteY1" fmla="*/ 0 h 2190510"/>
              <a:gd name="connsiteX2" fmla="*/ 1852515 w 1852515"/>
              <a:gd name="connsiteY2" fmla="*/ 2190510 h 2190510"/>
              <a:gd name="connsiteX3" fmla="*/ 0 w 1852515"/>
              <a:gd name="connsiteY3" fmla="*/ 2190510 h 2190510"/>
              <a:gd name="connsiteX4" fmla="*/ 0 w 1852515"/>
              <a:gd name="connsiteY4" fmla="*/ 0 h 2190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2515" h="2190510">
                <a:moveTo>
                  <a:pt x="0" y="0"/>
                </a:moveTo>
                <a:lnTo>
                  <a:pt x="1852515" y="0"/>
                </a:lnTo>
                <a:lnTo>
                  <a:pt x="1852515" y="2190510"/>
                </a:lnTo>
                <a:lnTo>
                  <a:pt x="0" y="2190510"/>
                </a:lnTo>
                <a:lnTo>
                  <a:pt x="0" y="0"/>
                </a:lnTo>
                <a:close/>
              </a:path>
            </a:pathLst>
          </a:custGeom>
          <a:solidFill>
            <a:srgbClr val="753240"/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2014" tIns="112014" rIns="149352" bIns="168021" numCol="1" spcCol="1270" anchor="t" anchorCtr="0">
            <a:noAutofit/>
          </a:bodyPr>
          <a:lstStyle/>
          <a:p>
            <a:pPr marL="228600" lvl="1" indent="-228600" algn="l" defTabSz="933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100" b="0" kern="1200">
                <a:solidFill>
                  <a:schemeClr val="bg1"/>
                </a:solidFill>
                <a:latin typeface="Calibri"/>
                <a:cs typeface="Calibri"/>
              </a:rPr>
              <a:t>INS</a:t>
            </a:r>
          </a:p>
          <a:p>
            <a:pPr marL="228600" lvl="1" indent="-228600" algn="l" defTabSz="9334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100" b="0" kern="1200">
                <a:solidFill>
                  <a:schemeClr val="bg1"/>
                </a:solidFill>
                <a:latin typeface="Calibri"/>
                <a:cs typeface="Calibri"/>
              </a:rPr>
              <a:t>Angle </a:t>
            </a:r>
            <a:r>
              <a:rPr lang="en-US" sz="2100">
                <a:solidFill>
                  <a:schemeClr val="bg1"/>
                </a:solidFill>
                <a:latin typeface="Calibri"/>
                <a:cs typeface="Calibri"/>
              </a:rPr>
              <a:t>Sensors</a:t>
            </a:r>
            <a:endParaRPr lang="en-US" sz="2100" b="0" kern="1200">
              <a:solidFill>
                <a:schemeClr val="bg1"/>
              </a:solidFill>
              <a:latin typeface="Calibri"/>
              <a:cs typeface="Calibri"/>
            </a:endParaRPr>
          </a:p>
          <a:p>
            <a:pPr marL="228600" lvl="1" indent="-228600" algn="l" defTabSz="9334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100" b="0" kern="1200">
                <a:solidFill>
                  <a:schemeClr val="bg1"/>
                </a:solidFill>
                <a:latin typeface="Calibri"/>
                <a:cs typeface="Calibri"/>
              </a:rPr>
              <a:t>Rope with </a:t>
            </a:r>
            <a:r>
              <a:rPr lang="en-US" sz="2100">
                <a:solidFill>
                  <a:schemeClr val="bg1"/>
                </a:solidFill>
                <a:latin typeface="Calibri"/>
                <a:cs typeface="Calibri"/>
              </a:rPr>
              <a:t>Coil</a:t>
            </a:r>
            <a:endParaRPr lang="en-US" sz="2100" b="0" kern="12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1369426-B43F-86C9-18CE-310E33E8DD31}"/>
              </a:ext>
            </a:extLst>
          </p:cNvPr>
          <p:cNvSpPr/>
          <p:nvPr/>
        </p:nvSpPr>
        <p:spPr>
          <a:xfrm>
            <a:off x="8626329" y="2431352"/>
            <a:ext cx="1852515" cy="604800"/>
          </a:xfrm>
          <a:custGeom>
            <a:avLst/>
            <a:gdLst>
              <a:gd name="connsiteX0" fmla="*/ 0 w 1852515"/>
              <a:gd name="connsiteY0" fmla="*/ 0 h 604800"/>
              <a:gd name="connsiteX1" fmla="*/ 1852515 w 1852515"/>
              <a:gd name="connsiteY1" fmla="*/ 0 h 604800"/>
              <a:gd name="connsiteX2" fmla="*/ 1852515 w 1852515"/>
              <a:gd name="connsiteY2" fmla="*/ 604800 h 604800"/>
              <a:gd name="connsiteX3" fmla="*/ 0 w 1852515"/>
              <a:gd name="connsiteY3" fmla="*/ 604800 h 604800"/>
              <a:gd name="connsiteX4" fmla="*/ 0 w 1852515"/>
              <a:gd name="connsiteY4" fmla="*/ 0 h 6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2515" h="604800">
                <a:moveTo>
                  <a:pt x="0" y="0"/>
                </a:moveTo>
                <a:lnTo>
                  <a:pt x="1852515" y="0"/>
                </a:lnTo>
                <a:lnTo>
                  <a:pt x="1852515" y="604800"/>
                </a:lnTo>
                <a:lnTo>
                  <a:pt x="0" y="6048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9352" tIns="85344" rIns="149352" bIns="85344" numCol="1" spcCol="1270" anchor="ctr" anchorCtr="0">
            <a:noAutofit/>
          </a:bodyPr>
          <a:lstStyle/>
          <a:p>
            <a:pPr marL="0" lvl="0" indent="0" algn="ctr" defTabSz="9334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100" b="0" kern="1200">
                <a:solidFill>
                  <a:schemeClr val="bg1"/>
                </a:solidFill>
                <a:latin typeface="Calibri"/>
                <a:cs typeface="Calibri"/>
              </a:rPr>
              <a:t>Concept 96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02FB564-D88F-355A-DDC4-8CD495E44546}"/>
              </a:ext>
            </a:extLst>
          </p:cNvPr>
          <p:cNvSpPr/>
          <p:nvPr/>
        </p:nvSpPr>
        <p:spPr>
          <a:xfrm>
            <a:off x="8626329" y="3036152"/>
            <a:ext cx="1852515" cy="2190510"/>
          </a:xfrm>
          <a:custGeom>
            <a:avLst/>
            <a:gdLst>
              <a:gd name="connsiteX0" fmla="*/ 0 w 1852515"/>
              <a:gd name="connsiteY0" fmla="*/ 0 h 2190510"/>
              <a:gd name="connsiteX1" fmla="*/ 1852515 w 1852515"/>
              <a:gd name="connsiteY1" fmla="*/ 0 h 2190510"/>
              <a:gd name="connsiteX2" fmla="*/ 1852515 w 1852515"/>
              <a:gd name="connsiteY2" fmla="*/ 2190510 h 2190510"/>
              <a:gd name="connsiteX3" fmla="*/ 0 w 1852515"/>
              <a:gd name="connsiteY3" fmla="*/ 2190510 h 2190510"/>
              <a:gd name="connsiteX4" fmla="*/ 0 w 1852515"/>
              <a:gd name="connsiteY4" fmla="*/ 0 h 2190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2515" h="2190510">
                <a:moveTo>
                  <a:pt x="0" y="0"/>
                </a:moveTo>
                <a:lnTo>
                  <a:pt x="1852515" y="0"/>
                </a:lnTo>
                <a:lnTo>
                  <a:pt x="1852515" y="2190510"/>
                </a:lnTo>
                <a:lnTo>
                  <a:pt x="0" y="2190510"/>
                </a:lnTo>
                <a:lnTo>
                  <a:pt x="0" y="0"/>
                </a:lnTo>
                <a:close/>
              </a:path>
            </a:pathLst>
          </a:custGeom>
          <a:solidFill>
            <a:srgbClr val="753240"/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2014" tIns="112014" rIns="149352" bIns="168021" numCol="1" spcCol="1270" anchor="t" anchorCtr="0">
            <a:noAutofit/>
          </a:bodyPr>
          <a:lstStyle/>
          <a:p>
            <a:pPr marL="228600" lvl="1" indent="-228600" defTabSz="933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100">
                <a:solidFill>
                  <a:schemeClr val="bg1"/>
                </a:solidFill>
                <a:latin typeface="Calibri"/>
                <a:cs typeface="Calibri"/>
              </a:rPr>
              <a:t>No INS</a:t>
            </a:r>
          </a:p>
          <a:p>
            <a:pPr marL="228600" lvl="1" indent="-228600" algn="l" defTabSz="933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100" b="0" kern="1200">
                <a:solidFill>
                  <a:schemeClr val="bg1"/>
                </a:solidFill>
                <a:latin typeface="Calibri"/>
                <a:cs typeface="Calibri"/>
              </a:rPr>
              <a:t>Angle Sensors</a:t>
            </a:r>
            <a:endParaRPr lang="en-US">
              <a:solidFill>
                <a:schemeClr val="bg1"/>
              </a:solidFill>
            </a:endParaRPr>
          </a:p>
          <a:p>
            <a:pPr marL="228600" lvl="1" indent="-228600" defTabSz="933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100" b="0" kern="1200">
                <a:solidFill>
                  <a:schemeClr val="bg1"/>
                </a:solidFill>
                <a:latin typeface="Calibri"/>
                <a:cs typeface="Calibri"/>
              </a:rPr>
              <a:t>AHRS</a:t>
            </a:r>
            <a:r>
              <a:rPr lang="en-US" sz="2100">
                <a:solidFill>
                  <a:schemeClr val="bg1"/>
                </a:solidFill>
                <a:latin typeface="Calibri"/>
                <a:cs typeface="Calibri"/>
              </a:rPr>
              <a:t> (</a:t>
            </a:r>
            <a:r>
              <a:rPr lang="en-US" sz="2100" b="0" kern="1200">
                <a:solidFill>
                  <a:schemeClr val="bg1"/>
                </a:solidFill>
                <a:latin typeface="Calibri"/>
                <a:cs typeface="Calibri"/>
              </a:rPr>
              <a:t>Raft</a:t>
            </a:r>
            <a:r>
              <a:rPr lang="en-US" sz="2100">
                <a:solidFill>
                  <a:schemeClr val="bg1"/>
                </a:solidFill>
                <a:latin typeface="Calibri"/>
                <a:cs typeface="Calibri"/>
              </a:rPr>
              <a:t>)</a:t>
            </a:r>
            <a:endParaRPr lang="en-US" sz="2100" b="0" kern="1200">
              <a:solidFill>
                <a:schemeClr val="bg1"/>
              </a:solidFill>
              <a:latin typeface="Calibri"/>
              <a:cs typeface="Calibri"/>
            </a:endParaRPr>
          </a:p>
          <a:p>
            <a:pPr marL="228600" lvl="1" indent="-228600" defTabSz="933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100">
                <a:solidFill>
                  <a:schemeClr val="bg1"/>
                </a:solidFill>
                <a:latin typeface="Calibri"/>
                <a:cs typeface="Calibri"/>
              </a:rPr>
              <a:t>Barometer (Depth)</a:t>
            </a:r>
          </a:p>
        </p:txBody>
      </p:sp>
    </p:spTree>
    <p:extLst>
      <p:ext uri="{BB962C8B-B14F-4D97-AF65-F5344CB8AC3E}">
        <p14:creationId xmlns:p14="http://schemas.microsoft.com/office/powerpoint/2010/main" val="24715723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907D24-54C6-FADE-9649-44DD8D7D2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524137-2B63-DA8E-3165-BBC183BA9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D181115-CD6B-28B9-D1E6-2099B41CC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 High Fidelity Concept #33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FB34540-D1A7-C47D-2540-74B51CDB74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Cody Carlson</a:t>
            </a:r>
          </a:p>
        </p:txBody>
      </p:sp>
      <p:pic>
        <p:nvPicPr>
          <p:cNvPr id="43" name="Picture 42" descr="Inserting image...">
            <a:extLst>
              <a:ext uri="{FF2B5EF4-FFF2-40B4-BE49-F238E27FC236}">
                <a16:creationId xmlns:a16="http://schemas.microsoft.com/office/drawing/2014/main" id="{918789A6-8A17-9423-12B9-E71936FE4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0558" y="2239046"/>
            <a:ext cx="5645241" cy="289506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0D1CBA27-461E-6364-7B7D-CC26B52EACB3}"/>
              </a:ext>
            </a:extLst>
          </p:cNvPr>
          <p:cNvSpPr txBox="1"/>
          <p:nvPr/>
        </p:nvSpPr>
        <p:spPr>
          <a:xfrm>
            <a:off x="534457" y="2079556"/>
            <a:ext cx="3571875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>
                <a:cs typeface="Calibri"/>
              </a:rPr>
              <a:t>Inertial Navigation System (INS)</a:t>
            </a:r>
          </a:p>
          <a:p>
            <a:pPr marL="285750" indent="-285750">
              <a:buFont typeface="Arial"/>
              <a:buChar char="•"/>
            </a:pPr>
            <a:r>
              <a:rPr lang="en-US" sz="2800">
                <a:cs typeface="Calibri"/>
              </a:rPr>
              <a:t>Barometer</a:t>
            </a:r>
          </a:p>
          <a:p>
            <a:pPr marL="285750" indent="-285750">
              <a:buFont typeface="Arial"/>
              <a:buChar char="•"/>
            </a:pPr>
            <a:r>
              <a:rPr lang="en-US" sz="2800">
                <a:cs typeface="Calibri"/>
              </a:rPr>
              <a:t>Angle sensor</a:t>
            </a:r>
          </a:p>
          <a:p>
            <a:pPr marL="285750" indent="-285750">
              <a:buFont typeface="Arial"/>
              <a:buChar char="•"/>
            </a:pPr>
            <a:r>
              <a:rPr lang="en-US" sz="2800">
                <a:cs typeface="Calibri"/>
              </a:rPr>
              <a:t>GPS</a:t>
            </a:r>
          </a:p>
          <a:p>
            <a:pPr marL="285750" indent="-285750">
              <a:buFont typeface="Arial"/>
              <a:buChar char="•"/>
            </a:pPr>
            <a:r>
              <a:rPr lang="en-US" sz="2800">
                <a:cs typeface="Calibri"/>
              </a:rPr>
              <a:t>Cable instead of rope</a:t>
            </a:r>
          </a:p>
          <a:p>
            <a:pPr marL="285750" indent="-285750">
              <a:buFont typeface="Arial"/>
              <a:buChar char="•"/>
            </a:pPr>
            <a:r>
              <a:rPr lang="en-US" sz="2800">
                <a:cs typeface="Calibri"/>
              </a:rPr>
              <a:t>Measurement of cable length</a:t>
            </a:r>
          </a:p>
        </p:txBody>
      </p:sp>
    </p:spTree>
    <p:extLst>
      <p:ext uri="{BB962C8B-B14F-4D97-AF65-F5344CB8AC3E}">
        <p14:creationId xmlns:p14="http://schemas.microsoft.com/office/powerpoint/2010/main" val="2344420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14AF3B7-3BC4-B9EC-190E-22DA648701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515" b="515"/>
          <a:stretch/>
        </p:blipFill>
        <p:spPr>
          <a:xfrm>
            <a:off x="5279448" y="1794409"/>
            <a:ext cx="4923601" cy="3447725"/>
          </a:xfrm>
          <a:ln w="28575">
            <a:solidFill>
              <a:schemeClr val="tx1"/>
            </a:solidFill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626374-361C-E7B4-71C5-404FE630D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E332CA-192C-A2D0-1D4C-C7DD38573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DAC8F3-F069-6E00-EBC3-BF0E0A858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Second High Fidelity Concept #55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614026-059F-4883-8AE7-09C013FF83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Cody Carlson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766E96-2BBE-83B4-A607-180454578ABA}"/>
              </a:ext>
            </a:extLst>
          </p:cNvPr>
          <p:cNvSpPr txBox="1"/>
          <p:nvPr/>
        </p:nvSpPr>
        <p:spPr>
          <a:xfrm>
            <a:off x="607393" y="1790700"/>
            <a:ext cx="4133850" cy="44012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ea typeface="Calibri"/>
                <a:cs typeface="Calibri"/>
              </a:rPr>
              <a:t>Long range radio communication (LoRa) triangular positioning technology </a:t>
            </a:r>
            <a:endParaRPr lang="en-US"/>
          </a:p>
          <a:p>
            <a:pPr marL="914400" lvl="1" indent="-457200">
              <a:buFont typeface="Wingdings" panose="020B0604020202020204" pitchFamily="34" charset="0"/>
              <a:buChar char="§"/>
            </a:pPr>
            <a:r>
              <a:rPr lang="en-US" sz="2800">
                <a:ea typeface="Calibri"/>
                <a:cs typeface="Calibri"/>
              </a:rPr>
              <a:t>Two nodes on shore and one on the ocean</a:t>
            </a:r>
            <a:endParaRPr lang="en-US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ea typeface="Calibri"/>
                <a:cs typeface="Calibri"/>
              </a:rPr>
              <a:t>Attitude &amp; heading reference system (AHRS)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ea typeface="Calibri"/>
                <a:cs typeface="Calibri"/>
              </a:rPr>
              <a:t>Angle sensors</a:t>
            </a:r>
          </a:p>
        </p:txBody>
      </p:sp>
    </p:spTree>
    <p:extLst>
      <p:ext uri="{BB962C8B-B14F-4D97-AF65-F5344CB8AC3E}">
        <p14:creationId xmlns:p14="http://schemas.microsoft.com/office/powerpoint/2010/main" val="3859589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66A357-6FB7-D73D-DF8A-245820E2C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754829"/>
            <a:ext cx="4351013" cy="4346575"/>
          </a:xfrm>
        </p:spPr>
        <p:txBody>
          <a:bodyPr/>
          <a:lstStyle/>
          <a:p>
            <a:r>
              <a:rPr lang="en-US"/>
              <a:t>Inertial navigation system (INS)</a:t>
            </a:r>
          </a:p>
          <a:p>
            <a:r>
              <a:rPr lang="en-US"/>
              <a:t>Angle sensors </a:t>
            </a:r>
          </a:p>
          <a:p>
            <a:r>
              <a:rPr lang="en-US"/>
              <a:t>Attitude &amp; heading reference system (AHRS)</a:t>
            </a:r>
          </a:p>
          <a:p>
            <a:r>
              <a:rPr lang="en-US"/>
              <a:t>GPS secured in a floating raft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6FC9D5-317A-D5C5-C36E-27769BE51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71FC51-0711-1415-A424-1BD173D3E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F7168B0-E08F-DFB4-95A4-23CD0188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Third High Fidelity Concept #61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9F17078-FB8B-5BA6-5029-F89AAE1E0C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Cody Carlson</a:t>
            </a:r>
          </a:p>
        </p:txBody>
      </p:sp>
      <p:pic>
        <p:nvPicPr>
          <p:cNvPr id="7" name="Picture 6" descr="A diagram of a fishing line&#10;&#10;Description automatically generated">
            <a:extLst>
              <a:ext uri="{FF2B5EF4-FFF2-40B4-BE49-F238E27FC236}">
                <a16:creationId xmlns:a16="http://schemas.microsoft.com/office/drawing/2014/main" id="{609F7E8F-B161-B71D-4557-486E631FE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757654"/>
            <a:ext cx="4920009" cy="333922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229849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36842371-17FD-5647-E802-F2BC5B0B58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202298"/>
            <a:ext cx="9753600" cy="2452066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5B1AA8-D3FC-7DED-266E-E4BA4E9AC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80813E-0DCD-416C-6F05-6ACE27F82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5BE4B35-76AF-60CB-D41D-288F76618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Selection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5E3B2AE-423A-38CB-28AF-A71FA83A40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Cody Carlson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F324DE-ED04-8FE4-0A6D-6B351BB37052}"/>
              </a:ext>
            </a:extLst>
          </p:cNvPr>
          <p:cNvSpPr txBox="1"/>
          <p:nvPr/>
        </p:nvSpPr>
        <p:spPr>
          <a:xfrm>
            <a:off x="3345843" y="4803112"/>
            <a:ext cx="4274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Table 1: Binary Pairwise Comparison Matrix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EDBCB07-FA5A-CE16-021A-4F1238AFB0D6}"/>
                  </a:ext>
                </a:extLst>
              </p14:cNvPr>
              <p14:cNvContentPartPr/>
              <p14:nvPr/>
            </p14:nvContentPartPr>
            <p14:xfrm>
              <a:off x="447954" y="2209800"/>
              <a:ext cx="136245" cy="93052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EDBCB07-FA5A-CE16-021A-4F1238AFB0D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0027" y="2191836"/>
                <a:ext cx="171740" cy="1286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2748459-C43A-11BB-FAF2-37937CB6B350}"/>
                  </a:ext>
                </a:extLst>
              </p14:cNvPr>
              <p14:cNvContentPartPr/>
              <p14:nvPr/>
            </p14:nvContentPartPr>
            <p14:xfrm>
              <a:off x="404314" y="2218266"/>
              <a:ext cx="96091" cy="229352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2748459-C43A-11BB-FAF2-37937CB6B35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6387" y="2200292"/>
                <a:ext cx="131587" cy="2649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7FD208F-EBC3-8AF4-FAD8-CC87B04857B2}"/>
                  </a:ext>
                </a:extLst>
              </p14:cNvPr>
              <p14:cNvContentPartPr/>
              <p14:nvPr/>
            </p14:nvContentPartPr>
            <p14:xfrm>
              <a:off x="11812932" y="7213600"/>
              <a:ext cx="15002" cy="16229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7FD208F-EBC3-8AF4-FAD8-CC87B04857B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795072" y="7196335"/>
                <a:ext cx="50364" cy="504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1E67738-0705-AA48-06C9-514936C450C2}"/>
                  </a:ext>
                </a:extLst>
              </p14:cNvPr>
              <p14:cNvContentPartPr/>
              <p14:nvPr/>
            </p14:nvContentPartPr>
            <p14:xfrm>
              <a:off x="11810999" y="7238999"/>
              <a:ext cx="10583" cy="10583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1E67738-0705-AA48-06C9-514936C450C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281849" y="6709849"/>
                <a:ext cx="1058300" cy="10583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EA28FD1-EA36-D210-3B9E-0C44B0374C31}"/>
                  </a:ext>
                </a:extLst>
              </p14:cNvPr>
              <p14:cNvContentPartPr/>
              <p14:nvPr/>
            </p14:nvContentPartPr>
            <p14:xfrm>
              <a:off x="11819466" y="7238999"/>
              <a:ext cx="10583" cy="10583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EA28FD1-EA36-D210-3B9E-0C44B0374C3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290316" y="6709849"/>
                <a:ext cx="1058300" cy="10583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FF934DB-28A7-0821-753E-74D63A08A42B}"/>
                  </a:ext>
                </a:extLst>
              </p14:cNvPr>
              <p14:cNvContentPartPr/>
              <p14:nvPr/>
            </p14:nvContentPartPr>
            <p14:xfrm>
              <a:off x="11819466" y="7238999"/>
              <a:ext cx="10583" cy="10583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FF934DB-28A7-0821-753E-74D63A08A42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290316" y="6709849"/>
                <a:ext cx="1058300" cy="10583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8AA53BE-DDAB-DF56-2A50-AC959BD88F82}"/>
                  </a:ext>
                </a:extLst>
              </p14:cNvPr>
              <p14:cNvContentPartPr/>
              <p14:nvPr/>
            </p14:nvContentPartPr>
            <p14:xfrm>
              <a:off x="11819466" y="7238999"/>
              <a:ext cx="10583" cy="10583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8AA53BE-DDAB-DF56-2A50-AC959BD88F8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1766551" y="6709849"/>
                <a:ext cx="115355" cy="10583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33A4B47-65B0-B0A3-6B32-BF4175B479CC}"/>
                  </a:ext>
                </a:extLst>
              </p14:cNvPr>
              <p14:cNvContentPartPr/>
              <p14:nvPr/>
            </p14:nvContentPartPr>
            <p14:xfrm>
              <a:off x="642885" y="2441931"/>
              <a:ext cx="360" cy="3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33A4B47-65B0-B0A3-6B32-BF4175B479C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36765" y="2435811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DB2C9C6-8B49-8514-2DC9-E6B96F168146}"/>
                  </a:ext>
                </a:extLst>
              </p14:cNvPr>
              <p14:cNvContentPartPr/>
              <p14:nvPr/>
            </p14:nvContentPartPr>
            <p14:xfrm>
              <a:off x="464685" y="2180211"/>
              <a:ext cx="528120" cy="615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DB2C9C6-8B49-8514-2DC9-E6B96F16814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58565" y="2174127"/>
                <a:ext cx="540360" cy="737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58262B9-3069-874C-017F-4C96E38E30C8}"/>
                  </a:ext>
                </a:extLst>
              </p14:cNvPr>
              <p14:cNvContentPartPr/>
              <p14:nvPr/>
            </p14:nvContentPartPr>
            <p14:xfrm>
              <a:off x="647494" y="2217776"/>
              <a:ext cx="54479" cy="97212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58262B9-3069-874C-017F-4C96E38E30C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29690" y="2199906"/>
                <a:ext cx="89730" cy="1325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4661BF2-29BE-83FA-0CAC-D8C26EA4BA09}"/>
                  </a:ext>
                </a:extLst>
              </p14:cNvPr>
              <p14:cNvContentPartPr/>
              <p14:nvPr/>
            </p14:nvContentPartPr>
            <p14:xfrm>
              <a:off x="365312" y="2345392"/>
              <a:ext cx="5602" cy="5602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4661BF2-29BE-83FA-0CAC-D8C26EA4BA0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-194888" y="1785192"/>
                <a:ext cx="1120400" cy="112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EB908D5-3E5E-F484-E65A-304DE1945392}"/>
                  </a:ext>
                </a:extLst>
              </p14:cNvPr>
              <p14:cNvContentPartPr/>
              <p14:nvPr/>
            </p14:nvContentPartPr>
            <p14:xfrm>
              <a:off x="454378" y="2354356"/>
              <a:ext cx="63528" cy="175602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EB908D5-3E5E-F484-E65A-304DE194539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18688" y="2318446"/>
                <a:ext cx="134551" cy="2470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CDD68DF1-EAEA-6731-FAC8-04921CB06664}"/>
                  </a:ext>
                </a:extLst>
              </p14:cNvPr>
              <p14:cNvContentPartPr/>
              <p14:nvPr/>
            </p14:nvContentPartPr>
            <p14:xfrm>
              <a:off x="549087" y="2403067"/>
              <a:ext cx="84675" cy="18524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CDD68DF1-EAEA-6731-FAC8-04921CB06664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13208" y="2368116"/>
                <a:ext cx="156075" cy="880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2A52F667-F8C2-F8F4-B572-43D6325DB85C}"/>
                  </a:ext>
                </a:extLst>
              </p14:cNvPr>
              <p14:cNvContentPartPr/>
              <p14:nvPr/>
            </p14:nvContentPartPr>
            <p14:xfrm>
              <a:off x="661991" y="2300567"/>
              <a:ext cx="30532" cy="9281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2A52F667-F8C2-F8F4-B572-43D6325DB85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26489" y="2266193"/>
                <a:ext cx="101182" cy="776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031E720-E8FD-1585-8948-7B4B3D4CCD3E}"/>
                  </a:ext>
                </a:extLst>
              </p14:cNvPr>
              <p14:cNvContentPartPr/>
              <p14:nvPr/>
            </p14:nvContentPartPr>
            <p14:xfrm>
              <a:off x="629770" y="2327461"/>
              <a:ext cx="50499" cy="39691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031E720-E8FD-1585-8948-7B4B3D4CCD3E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11863" y="2309742"/>
                <a:ext cx="85956" cy="747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7A8990C-1623-8BCC-193E-40BB8C140768}"/>
                  </a:ext>
                </a:extLst>
              </p14:cNvPr>
              <p14:cNvContentPartPr/>
              <p14:nvPr/>
            </p14:nvContentPartPr>
            <p14:xfrm>
              <a:off x="396944" y="2565027"/>
              <a:ext cx="98355" cy="5602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7A8990C-1623-8BCC-193E-40BB8C14076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78996" y="2284927"/>
                <a:ext cx="133892" cy="56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6D540E7D-6EDA-5521-4B7A-02C63878861F}"/>
                  </a:ext>
                </a:extLst>
              </p14:cNvPr>
              <p14:cNvContentPartPr/>
              <p14:nvPr/>
            </p14:nvContentPartPr>
            <p14:xfrm>
              <a:off x="450281" y="4602016"/>
              <a:ext cx="125202" cy="69202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6D540E7D-6EDA-5521-4B7A-02C63878861F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32344" y="4584088"/>
                <a:ext cx="160718" cy="1046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0181DE3F-3339-F5BD-ED32-AF4387E0EBCD}"/>
                  </a:ext>
                </a:extLst>
              </p14:cNvPr>
              <p14:cNvContentPartPr/>
              <p14:nvPr/>
            </p14:nvContentPartPr>
            <p14:xfrm>
              <a:off x="584946" y="4626713"/>
              <a:ext cx="57811" cy="5602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0181DE3F-3339-F5BD-ED32-AF4387E0EBCD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67103" y="4606706"/>
                <a:ext cx="93140" cy="452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E37CF325-72FC-C54D-C32A-4A5D6DE86C1F}"/>
                  </a:ext>
                </a:extLst>
              </p14:cNvPr>
              <p14:cNvContentPartPr/>
              <p14:nvPr/>
            </p14:nvContentPartPr>
            <p14:xfrm>
              <a:off x="659045" y="4638697"/>
              <a:ext cx="15548" cy="19588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E37CF325-72FC-C54D-C32A-4A5D6DE86C1F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41377" y="4621208"/>
                <a:ext cx="50531" cy="542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63EC1B7-1965-67A6-9C05-715EED75D3FB}"/>
                  </a:ext>
                </a:extLst>
              </p14:cNvPr>
              <p14:cNvContentPartPr/>
              <p14:nvPr/>
            </p14:nvContentPartPr>
            <p14:xfrm>
              <a:off x="451175" y="4466036"/>
              <a:ext cx="84466" cy="99082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63EC1B7-1965-67A6-9C05-715EED75D3FB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33280" y="4448086"/>
                <a:ext cx="119899" cy="1346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9626F132-D2FC-68A3-B0DC-F17FF3B964E3}"/>
                  </a:ext>
                </a:extLst>
              </p14:cNvPr>
              <p14:cNvContentPartPr/>
              <p14:nvPr/>
            </p14:nvContentPartPr>
            <p14:xfrm>
              <a:off x="410135" y="4517006"/>
              <a:ext cx="125849" cy="89033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9626F132-D2FC-68A3-B0DC-F17FF3B964E3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92208" y="4499128"/>
                <a:ext cx="161345" cy="1244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F6207E95-48DE-9FB8-171F-FA0C4CE1D08F}"/>
                  </a:ext>
                </a:extLst>
              </p14:cNvPr>
              <p14:cNvContentPartPr/>
              <p14:nvPr/>
            </p14:nvContentPartPr>
            <p14:xfrm>
              <a:off x="445994" y="4438615"/>
              <a:ext cx="12016" cy="5602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F6207E95-48DE-9FB8-171F-FA0C4CE1D08F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28323" y="4418608"/>
                <a:ext cx="47004" cy="4521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431372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5B1AA8-D3FC-7DED-266E-E4BA4E9AC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80813E-0DCD-416C-6F05-6ACE27F82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5BE4B35-76AF-60CB-D41D-288F76618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 of Quality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5E3B2AE-423A-38CB-28AF-A71FA83A40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Cody Carlson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987B672F-BE57-F7AD-E23C-49114DC0C0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4732229"/>
              </p:ext>
            </p:extLst>
          </p:nvPr>
        </p:nvGraphicFramePr>
        <p:xfrm>
          <a:off x="1173424" y="141747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280360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5B1AA8-D3FC-7DED-266E-E4BA4E9AC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80813E-0DCD-416C-6F05-6ACE27F82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5BE4B35-76AF-60CB-D41D-288F76618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Selection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5E3B2AE-423A-38CB-28AF-A71FA83A40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Cody Carlson</a:t>
            </a:r>
          </a:p>
        </p:txBody>
      </p:sp>
      <p:pic>
        <p:nvPicPr>
          <p:cNvPr id="9" name="Content Placeholder 8" descr="A close up of a document&#10;&#10;Description automatically generated">
            <a:extLst>
              <a:ext uri="{FF2B5EF4-FFF2-40B4-BE49-F238E27FC236}">
                <a16:creationId xmlns:a16="http://schemas.microsoft.com/office/drawing/2014/main" id="{26BFB761-037D-FD08-6517-DBED497DCD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029" y="1878448"/>
            <a:ext cx="10091056" cy="3682091"/>
          </a:xfrm>
        </p:spPr>
      </p:pic>
    </p:spTree>
    <p:extLst>
      <p:ext uri="{BB962C8B-B14F-4D97-AF65-F5344CB8AC3E}">
        <p14:creationId xmlns:p14="http://schemas.microsoft.com/office/powerpoint/2010/main" val="7560632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iagram of a fishing line&#10;&#10;Description automatically generated">
            <a:extLst>
              <a:ext uri="{FF2B5EF4-FFF2-40B4-BE49-F238E27FC236}">
                <a16:creationId xmlns:a16="http://schemas.microsoft.com/office/drawing/2014/main" id="{8611BFFC-5DE5-8BD5-A259-CD9B291E8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194" y="1825625"/>
            <a:ext cx="6415611" cy="43465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F7ADC014-C6B0-0A5D-70DA-237D0E7CD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DDA132-5B30-9859-BF8C-4959C0A80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29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B3C228E-689E-B9DC-9FA4-87E376BB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 anchor="b">
            <a:normAutofit/>
          </a:bodyPr>
          <a:lstStyle/>
          <a:p>
            <a:r>
              <a:rPr lang="en-US"/>
              <a:t>Final Design: Concept 61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6E3571C9-ED7E-91A9-9417-CB376FD251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68000" y="0"/>
            <a:ext cx="1524000" cy="765313"/>
          </a:xfrm>
        </p:spPr>
        <p:txBody>
          <a:bodyPr/>
          <a:lstStyle/>
          <a:p>
            <a:r>
              <a:rPr lang="en-US"/>
              <a:t>Cody Carlson</a:t>
            </a:r>
          </a:p>
        </p:txBody>
      </p:sp>
    </p:spTree>
    <p:extLst>
      <p:ext uri="{BB962C8B-B14F-4D97-AF65-F5344CB8AC3E}">
        <p14:creationId xmlns:p14="http://schemas.microsoft.com/office/powerpoint/2010/main" val="3323658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923493D-146E-937D-0606-ECB82410DF4B}"/>
              </a:ext>
            </a:extLst>
          </p:cNvPr>
          <p:cNvSpPr/>
          <p:nvPr/>
        </p:nvSpPr>
        <p:spPr>
          <a:xfrm flipH="1">
            <a:off x="-2721" y="1378227"/>
            <a:ext cx="10672081" cy="5019917"/>
          </a:xfrm>
          <a:prstGeom prst="round2Diag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91F49F32-7942-1BD7-9A55-B8DE71738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/>
                <a:cs typeface="Times New Roman"/>
              </a:rPr>
              <a:t>Introduction – Team 520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753F2-50AB-1E88-A02D-7D367A3963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</a:t>
            </a:fld>
            <a:endParaRPr lang="en-US"/>
          </a:p>
        </p:txBody>
      </p:sp>
      <p:pic>
        <p:nvPicPr>
          <p:cNvPr id="2" name="Picture Placeholder 1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517A15CB-9F75-7131-CB8D-5B53A6B0243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r="10261" b="-519"/>
          <a:stretch/>
        </p:blipFill>
        <p:spPr>
          <a:xfrm>
            <a:off x="1841632" y="2906047"/>
            <a:ext cx="1639132" cy="2745013"/>
          </a:xfrm>
          <a:ln w="6350">
            <a:solidFill>
              <a:schemeClr val="tx1"/>
            </a:solidFill>
          </a:ln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BBE7027-8BA5-5319-105B-F4EF26E80A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4615" y="4625297"/>
            <a:ext cx="1828800" cy="498598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John Baumann</a:t>
            </a:r>
          </a:p>
          <a:p>
            <a:r>
              <a:rPr lang="en-US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Design Engineer</a:t>
            </a:r>
          </a:p>
        </p:txBody>
      </p:sp>
      <p:pic>
        <p:nvPicPr>
          <p:cNvPr id="6" name="Picture Placeholder 5" descr="A person in a suit&#10;&#10;Description automatically generated">
            <a:extLst>
              <a:ext uri="{FF2B5EF4-FFF2-40B4-BE49-F238E27FC236}">
                <a16:creationId xmlns:a16="http://schemas.microsoft.com/office/drawing/2014/main" id="{43463AED-D1AF-F1C8-9EFE-CA6372EA458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4861" r="4861"/>
          <a:stretch/>
        </p:blipFill>
        <p:spPr>
          <a:xfrm>
            <a:off x="8814254" y="2912192"/>
            <a:ext cx="1651000" cy="2743200"/>
          </a:xfrm>
          <a:ln w="6350">
            <a:solidFill>
              <a:schemeClr val="tx1"/>
            </a:solidFill>
          </a:ln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5D0ED18-9BE8-4F1F-28E4-A7EEFC654B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29447" y="5649726"/>
            <a:ext cx="1828800" cy="498598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b="1" u="sng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Megan Jadush</a:t>
            </a:r>
          </a:p>
          <a:p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Materials Engineer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BF5CB72-FE18-9367-CFE1-C97990C7503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57917" y="5658585"/>
            <a:ext cx="1828800" cy="498598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Natalie Boggess</a:t>
            </a:r>
          </a:p>
          <a:p>
            <a:r>
              <a:rPr lang="en-US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Marine Engineer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58A3E153-9864-9F76-7BAA-1CF3761369F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58809" y="4579938"/>
            <a:ext cx="1828800" cy="747897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b="1" u="sng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Cody Carlson</a:t>
            </a:r>
          </a:p>
          <a:p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Software Engineer</a:t>
            </a:r>
          </a:p>
          <a:p>
            <a:endParaRPr lang="en-US">
              <a:solidFill>
                <a:schemeClr val="bg2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7" name="Picture Placeholder 6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7C72BB54-1F42-06E5-0DAB-21E095854933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/>
          <a:srcRect r="9825"/>
          <a:stretch/>
        </p:blipFill>
        <p:spPr>
          <a:xfrm>
            <a:off x="5291072" y="2906047"/>
            <a:ext cx="1649748" cy="2747452"/>
          </a:xfrm>
          <a:ln w="6350">
            <a:solidFill>
              <a:schemeClr val="tx1"/>
            </a:solidFill>
          </a:ln>
        </p:spPr>
      </p:pic>
      <p:pic>
        <p:nvPicPr>
          <p:cNvPr id="8" name="Picture Placeholder 7" descr="A person in a suit smiling&#10;&#10;Description automatically generated">
            <a:extLst>
              <a:ext uri="{FF2B5EF4-FFF2-40B4-BE49-F238E27FC236}">
                <a16:creationId xmlns:a16="http://schemas.microsoft.com/office/drawing/2014/main" id="{AC120FFC-C007-7194-BD11-18FFFBEC1944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l="4905" r="4905"/>
          <a:stretch/>
        </p:blipFill>
        <p:spPr>
          <a:xfrm flipH="1">
            <a:off x="113840" y="1837915"/>
            <a:ext cx="1649412" cy="2743200"/>
          </a:xfrm>
          <a:ln w="6350">
            <a:solidFill>
              <a:schemeClr val="tx1"/>
            </a:solidFill>
          </a:ln>
        </p:spPr>
      </p:pic>
      <p:pic>
        <p:nvPicPr>
          <p:cNvPr id="5" name="Picture Placeholder 4" descr="A person with a mustache&#10;&#10;Description automatically generated">
            <a:extLst>
              <a:ext uri="{FF2B5EF4-FFF2-40B4-BE49-F238E27FC236}">
                <a16:creationId xmlns:a16="http://schemas.microsoft.com/office/drawing/2014/main" id="{1AD3DF5A-57C0-CE48-9463-093518E9F511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6"/>
          <a:srcRect l="5087" r="5087"/>
          <a:stretch/>
        </p:blipFill>
        <p:spPr>
          <a:xfrm>
            <a:off x="3563280" y="1830388"/>
            <a:ext cx="1647825" cy="2749550"/>
          </a:xfrm>
          <a:ln w="6350">
            <a:solidFill>
              <a:schemeClr val="tx1"/>
            </a:solidFill>
          </a:ln>
        </p:spPr>
      </p:pic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0F9ED49A-7CCA-D6BD-2BF9-66EA597B3B5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969642" y="4625297"/>
            <a:ext cx="1828800" cy="498598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Malik Jean-Baptiste</a:t>
            </a:r>
          </a:p>
          <a:p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Robotics Engineer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6D6E7CAB-3AE4-47F2-A53E-4EABD508C4B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Anders Snell</a:t>
            </a:r>
          </a:p>
        </p:txBody>
      </p:sp>
      <p:sp>
        <p:nvSpPr>
          <p:cNvPr id="9" name="Text Placeholder 28">
            <a:extLst>
              <a:ext uri="{FF2B5EF4-FFF2-40B4-BE49-F238E27FC236}">
                <a16:creationId xmlns:a16="http://schemas.microsoft.com/office/drawing/2014/main" id="{7BC75862-41D9-9198-D3C4-184290FFF3C7}"/>
              </a:ext>
            </a:extLst>
          </p:cNvPr>
          <p:cNvSpPr txBox="1">
            <a:spLocks/>
          </p:cNvSpPr>
          <p:nvPr/>
        </p:nvSpPr>
        <p:spPr>
          <a:xfrm>
            <a:off x="8808244" y="5653312"/>
            <a:ext cx="1958992" cy="747897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80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u="sng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Anders Snell</a:t>
            </a:r>
          </a:p>
          <a:p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Mechatronics </a:t>
            </a:r>
          </a:p>
          <a:p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Engineer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078C16-195B-F29F-1CC7-30187DF81F84}"/>
              </a:ext>
            </a:extLst>
          </p:cNvPr>
          <p:cNvSpPr/>
          <p:nvPr/>
        </p:nvSpPr>
        <p:spPr>
          <a:xfrm>
            <a:off x="8811954" y="2904739"/>
            <a:ext cx="1651946" cy="27502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erson in a suit and tie&#10;&#10;Description automatically generated">
            <a:extLst>
              <a:ext uri="{FF2B5EF4-FFF2-40B4-BE49-F238E27FC236}">
                <a16:creationId xmlns:a16="http://schemas.microsoft.com/office/drawing/2014/main" id="{DF54CB58-3B4C-8DA4-D8DC-34CAFB4771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8865" y="1834978"/>
            <a:ext cx="1713472" cy="274526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340606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FB09B8-4935-CF56-0C0D-E838FD76D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7AED0B-3F82-397C-99D4-FA14EA88D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9D8C3AC-AC8C-E360-AC53-91ADE7AC5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Work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7FDEF7-1CE7-888F-E263-8D2EC9E5A8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Cody Carlson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461AF9C-C575-AE72-EE0D-8A26F2504B0C}"/>
              </a:ext>
            </a:extLst>
          </p:cNvPr>
          <p:cNvCxnSpPr/>
          <p:nvPr/>
        </p:nvCxnSpPr>
        <p:spPr>
          <a:xfrm>
            <a:off x="916548" y="3497687"/>
            <a:ext cx="8813439" cy="12879"/>
          </a:xfrm>
          <a:prstGeom prst="straightConnector1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7138181-A4B0-7487-0AAE-6DC823DA59E1}"/>
              </a:ext>
            </a:extLst>
          </p:cNvPr>
          <p:cNvCxnSpPr/>
          <p:nvPr/>
        </p:nvCxnSpPr>
        <p:spPr>
          <a:xfrm>
            <a:off x="913255" y="2996618"/>
            <a:ext cx="2147" cy="506570"/>
          </a:xfrm>
          <a:prstGeom prst="straightConnector1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77C663E-35B8-C3F1-DCDA-BCC5406EC8E9}"/>
              </a:ext>
            </a:extLst>
          </p:cNvPr>
          <p:cNvSpPr txBox="1"/>
          <p:nvPr/>
        </p:nvSpPr>
        <p:spPr>
          <a:xfrm>
            <a:off x="862169" y="3752316"/>
            <a:ext cx="3235369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ea typeface="Calibri"/>
                <a:cs typeface="Calibri"/>
              </a:rPr>
              <a:t>Order JST cables for microcontroller connections</a:t>
            </a:r>
          </a:p>
          <a:p>
            <a:r>
              <a:rPr lang="en-US" sz="2000" b="1">
                <a:ea typeface="Calibri"/>
                <a:cs typeface="Calibri"/>
              </a:rPr>
              <a:t>11/25/2024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5A816D7-FCF6-4A4D-C9D8-BEE49383C95B}"/>
              </a:ext>
            </a:extLst>
          </p:cNvPr>
          <p:cNvSpPr txBox="1"/>
          <p:nvPr/>
        </p:nvSpPr>
        <p:spPr>
          <a:xfrm>
            <a:off x="3838671" y="1987332"/>
            <a:ext cx="2253342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ea typeface="Calibri"/>
                <a:cs typeface="Calibri"/>
              </a:rPr>
              <a:t>Testing of Angle Sensor</a:t>
            </a:r>
          </a:p>
          <a:p>
            <a:r>
              <a:rPr lang="en-US" sz="2000" b="1">
                <a:ea typeface="Calibri"/>
                <a:cs typeface="Calibri"/>
              </a:rPr>
              <a:t>11/29/2024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B60393C-8C5B-78FD-133C-42DF9FD9B3FB}"/>
              </a:ext>
            </a:extLst>
          </p:cNvPr>
          <p:cNvCxnSpPr>
            <a:cxnSpLocks/>
          </p:cNvCxnSpPr>
          <p:nvPr/>
        </p:nvCxnSpPr>
        <p:spPr>
          <a:xfrm>
            <a:off x="2136749" y="3501040"/>
            <a:ext cx="2147" cy="248993"/>
          </a:xfrm>
          <a:prstGeom prst="straightConnector1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79306AD-505F-61CA-9148-1A8157C06E5B}"/>
              </a:ext>
            </a:extLst>
          </p:cNvPr>
          <p:cNvCxnSpPr>
            <a:cxnSpLocks/>
          </p:cNvCxnSpPr>
          <p:nvPr/>
        </p:nvCxnSpPr>
        <p:spPr>
          <a:xfrm>
            <a:off x="4480568" y="3007350"/>
            <a:ext cx="2147" cy="506570"/>
          </a:xfrm>
          <a:prstGeom prst="straightConnector1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05889116-F2A9-5D90-ED17-3D704A635CBF}"/>
              </a:ext>
            </a:extLst>
          </p:cNvPr>
          <p:cNvSpPr txBox="1"/>
          <p:nvPr/>
        </p:nvSpPr>
        <p:spPr>
          <a:xfrm>
            <a:off x="98756" y="1991592"/>
            <a:ext cx="3543928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ea typeface="Calibri"/>
                <a:cs typeface="Calibri"/>
              </a:rPr>
              <a:t>Start on Cardboard and/or 3D printed prototype</a:t>
            </a:r>
          </a:p>
          <a:p>
            <a:r>
              <a:rPr lang="en-US" sz="2000" b="1">
                <a:cs typeface="Calibri"/>
              </a:rPr>
              <a:t>11/22/2024</a:t>
            </a:r>
            <a:endParaRPr lang="en-US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9467916-A2C7-0BF7-FBE9-0482DC01F2B1}"/>
              </a:ext>
            </a:extLst>
          </p:cNvPr>
          <p:cNvCxnSpPr>
            <a:cxnSpLocks/>
          </p:cNvCxnSpPr>
          <p:nvPr/>
        </p:nvCxnSpPr>
        <p:spPr>
          <a:xfrm>
            <a:off x="5688365" y="3512175"/>
            <a:ext cx="2147" cy="506570"/>
          </a:xfrm>
          <a:prstGeom prst="straightConnector1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951212D-EE10-F799-E500-6E45149A2B97}"/>
              </a:ext>
            </a:extLst>
          </p:cNvPr>
          <p:cNvSpPr txBox="1"/>
          <p:nvPr/>
        </p:nvSpPr>
        <p:spPr>
          <a:xfrm>
            <a:off x="4483673" y="4019970"/>
            <a:ext cx="3051808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cs typeface="Calibri"/>
              </a:rPr>
              <a:t>Work on CAD model  and electrical diagram of system</a:t>
            </a:r>
          </a:p>
          <a:p>
            <a:r>
              <a:rPr lang="en-US" sz="2000" b="1">
                <a:cs typeface="Calibri"/>
              </a:rPr>
              <a:t>11/30/2024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335FF8F-A454-0BB0-5371-8925465AEB3E}"/>
              </a:ext>
            </a:extLst>
          </p:cNvPr>
          <p:cNvSpPr txBox="1"/>
          <p:nvPr/>
        </p:nvSpPr>
        <p:spPr>
          <a:xfrm>
            <a:off x="7592864" y="3584715"/>
            <a:ext cx="279947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ea typeface="Calibri"/>
                <a:cs typeface="Calibri"/>
              </a:rPr>
              <a:t>Continuous Research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F175B7CE-4324-35F8-BAE2-8955D8175272}"/>
              </a:ext>
            </a:extLst>
          </p:cNvPr>
          <p:cNvCxnSpPr/>
          <p:nvPr/>
        </p:nvCxnSpPr>
        <p:spPr>
          <a:xfrm flipV="1">
            <a:off x="9963955" y="3784469"/>
            <a:ext cx="326241" cy="2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8038CB-C541-C11A-F0FA-2D9D810C44B8}"/>
              </a:ext>
            </a:extLst>
          </p:cNvPr>
          <p:cNvCxnSpPr>
            <a:cxnSpLocks/>
          </p:cNvCxnSpPr>
          <p:nvPr/>
        </p:nvCxnSpPr>
        <p:spPr>
          <a:xfrm flipH="1" flipV="1">
            <a:off x="7260447" y="3798158"/>
            <a:ext cx="335376" cy="2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D4BA86F-CC95-3670-569E-A6138B150D8A}"/>
              </a:ext>
            </a:extLst>
          </p:cNvPr>
          <p:cNvCxnSpPr>
            <a:cxnSpLocks/>
          </p:cNvCxnSpPr>
          <p:nvPr/>
        </p:nvCxnSpPr>
        <p:spPr>
          <a:xfrm>
            <a:off x="6841695" y="3007350"/>
            <a:ext cx="2147" cy="506570"/>
          </a:xfrm>
          <a:prstGeom prst="straightConnector1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7D18674-2E7F-5137-E325-91E4694703D2}"/>
              </a:ext>
            </a:extLst>
          </p:cNvPr>
          <p:cNvSpPr txBox="1"/>
          <p:nvPr/>
        </p:nvSpPr>
        <p:spPr>
          <a:xfrm>
            <a:off x="6317854" y="1987332"/>
            <a:ext cx="2253342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ea typeface="Calibri"/>
                <a:cs typeface="Calibri"/>
              </a:rPr>
              <a:t>Order waterproof angle sensor</a:t>
            </a:r>
          </a:p>
          <a:p>
            <a:r>
              <a:rPr lang="en-US" sz="2000" b="1">
                <a:ea typeface="Calibri"/>
                <a:cs typeface="Calibri"/>
              </a:rPr>
              <a:t>12/01/2024</a:t>
            </a:r>
          </a:p>
        </p:txBody>
      </p:sp>
    </p:spTree>
    <p:extLst>
      <p:ext uri="{BB962C8B-B14F-4D97-AF65-F5344CB8AC3E}">
        <p14:creationId xmlns:p14="http://schemas.microsoft.com/office/powerpoint/2010/main" val="12655778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B00577-8B84-F76C-3D41-2CD0A3A610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endParaRPr lang="en-US" sz="1400">
              <a:ea typeface="Calibri"/>
              <a:cs typeface="Calibri"/>
            </a:endParaRPr>
          </a:p>
          <a:p>
            <a:r>
              <a:rPr lang="en-US" sz="1800">
                <a:cs typeface="Calibri"/>
              </a:rPr>
              <a:t>[1] </a:t>
            </a:r>
            <a:r>
              <a:rPr lang="en-US" sz="1800" i="1">
                <a:cs typeface="Calibri"/>
              </a:rPr>
              <a:t>What is an Inertial Measurement Unit?</a:t>
            </a:r>
            <a:r>
              <a:rPr lang="en-US" sz="1800">
                <a:cs typeface="Calibri"/>
              </a:rPr>
              <a:t> (2024). </a:t>
            </a:r>
            <a:r>
              <a:rPr lang="en-US" sz="1800" err="1">
                <a:cs typeface="Calibri"/>
              </a:rPr>
              <a:t>VectorNav</a:t>
            </a:r>
            <a:r>
              <a:rPr lang="en-US" sz="1800">
                <a:cs typeface="Calibri"/>
              </a:rPr>
              <a:t>. </a:t>
            </a:r>
            <a:r>
              <a:rPr lang="en-US" sz="1800">
                <a:cs typeface="Calibri"/>
                <a:hlinkClick r:id="rId2"/>
              </a:rPr>
              <a:t>https://www.vectornav.com/resources/detail/what-is-an-inertial-</a:t>
            </a:r>
            <a:r>
              <a:rPr lang="en-US" sz="1800">
                <a:cs typeface="Calibri"/>
                <a:hlinkClick r:id="rId3"/>
              </a:rPr>
              <a:t>measurement-unit</a:t>
            </a:r>
            <a:endParaRPr lang="en-US" sz="1800">
              <a:cs typeface="Calibri"/>
            </a:endParaRPr>
          </a:p>
          <a:p>
            <a:r>
              <a:rPr lang="en-US" sz="1800">
                <a:cs typeface="Calibri"/>
              </a:rPr>
              <a:t>[2] </a:t>
            </a:r>
            <a:r>
              <a:rPr lang="en-US" sz="1800" i="1">
                <a:cs typeface="Calibri"/>
              </a:rPr>
              <a:t>Garmin GPSMAP 78 Handheld Navigator - 010-00864-00</a:t>
            </a:r>
            <a:r>
              <a:rPr lang="en-US" sz="1800">
                <a:cs typeface="Calibri"/>
              </a:rPr>
              <a:t>. (2024). Marine Electronics Shop. </a:t>
            </a:r>
            <a:r>
              <a:rPr lang="en-US" sz="1800">
                <a:cs typeface="Calibri"/>
                <a:hlinkClick r:id="rId3"/>
              </a:rPr>
              <a:t>https://www.marine-electronics-shop.com/garmin-gpsmap-78-handheld-navigator-010-00864-00/</a:t>
            </a:r>
            <a:endParaRPr lang="en-US" sz="1800"/>
          </a:p>
          <a:p>
            <a:r>
              <a:rPr lang="en-US" sz="1800">
                <a:ea typeface="Calibri"/>
                <a:cs typeface="Calibri"/>
              </a:rPr>
              <a:t>[3] </a:t>
            </a:r>
            <a:r>
              <a:rPr lang="en-US" sz="1800" i="1">
                <a:solidFill>
                  <a:srgbClr val="2C3E50"/>
                </a:solidFill>
                <a:ea typeface="Calibri"/>
                <a:cs typeface="Calibri"/>
              </a:rPr>
              <a:t>Bar02 Ultra High Resolution 10m Depth/Pressure Sensor. (n.d.). Blue Robotics. </a:t>
            </a:r>
            <a:r>
              <a:rPr lang="en-US" sz="1800" i="1">
                <a:solidFill>
                  <a:srgbClr val="2C3E50"/>
                </a:solidFill>
                <a:ea typeface="Calibri"/>
                <a:cs typeface="Calibri"/>
                <a:hlinkClick r:id="rId4"/>
              </a:rPr>
              <a:t>https://bluerobotics.com/store/sensors-cameras/sensors/bar02-sensor-r1-rp/</a:t>
            </a:r>
            <a:endParaRPr lang="en-US" sz="1800" i="1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en-US" sz="1800" i="1">
                <a:solidFill>
                  <a:srgbClr val="000000"/>
                </a:solidFill>
                <a:ea typeface="Calibri"/>
                <a:cs typeface="Calibri"/>
              </a:rPr>
              <a:t>[</a:t>
            </a:r>
            <a:r>
              <a:rPr lang="en-US" sz="1800" i="1">
                <a:ea typeface="Calibri"/>
                <a:cs typeface="Calibri"/>
              </a:rPr>
              <a:t>4]</a:t>
            </a:r>
            <a:r>
              <a:rPr lang="en-US" sz="1800" i="1">
                <a:solidFill>
                  <a:srgbClr val="000000"/>
                </a:solidFill>
                <a:ea typeface="Calibri"/>
                <a:cs typeface="Calibri"/>
              </a:rPr>
              <a:t> </a:t>
            </a:r>
            <a:r>
              <a:rPr lang="en-US" sz="1800" i="1" err="1">
                <a:solidFill>
                  <a:srgbClr val="2C3E50"/>
                </a:solidFill>
                <a:ea typeface="Calibri"/>
                <a:cs typeface="Calibri"/>
              </a:rPr>
              <a:t>SparkFun</a:t>
            </a:r>
            <a:r>
              <a:rPr lang="en-US" sz="1800" i="1">
                <a:solidFill>
                  <a:srgbClr val="2C3E50"/>
                </a:solidFill>
                <a:ea typeface="Calibri"/>
                <a:cs typeface="Calibri"/>
              </a:rPr>
              <a:t> </a:t>
            </a:r>
            <a:r>
              <a:rPr lang="en-US" sz="1800" i="1" err="1">
                <a:solidFill>
                  <a:srgbClr val="2C3E50"/>
                </a:solidFill>
                <a:ea typeface="Calibri"/>
                <a:cs typeface="Calibri"/>
              </a:rPr>
              <a:t>OpenLog</a:t>
            </a:r>
            <a:r>
              <a:rPr lang="en-US" sz="1800" i="1">
                <a:solidFill>
                  <a:srgbClr val="2C3E50"/>
                </a:solidFill>
                <a:ea typeface="Calibri"/>
                <a:cs typeface="Calibri"/>
              </a:rPr>
              <a:t> Artemis - DEV-16832 - </a:t>
            </a:r>
            <a:r>
              <a:rPr lang="en-US" sz="1800" i="1" err="1">
                <a:solidFill>
                  <a:srgbClr val="2C3E50"/>
                </a:solidFill>
                <a:ea typeface="Calibri"/>
                <a:cs typeface="Calibri"/>
              </a:rPr>
              <a:t>SparkFun</a:t>
            </a:r>
            <a:r>
              <a:rPr lang="en-US" sz="1800" i="1">
                <a:solidFill>
                  <a:srgbClr val="2C3E50"/>
                </a:solidFill>
                <a:ea typeface="Calibri"/>
                <a:cs typeface="Calibri"/>
              </a:rPr>
              <a:t> Electronics. (2022, November 5). Sparkfun.com. </a:t>
            </a:r>
            <a:r>
              <a:rPr lang="en-US" sz="1800" i="1">
                <a:solidFill>
                  <a:srgbClr val="2C3E50"/>
                </a:solidFill>
                <a:ea typeface="Calibri"/>
                <a:cs typeface="Calibri"/>
                <a:hlinkClick r:id="rId5"/>
              </a:rPr>
              <a:t>https://www.sparkfun.com/products/16832</a:t>
            </a:r>
            <a:endParaRPr lang="en-US" sz="1800" i="1">
              <a:solidFill>
                <a:srgbClr val="2C3E50"/>
              </a:solidFill>
              <a:ea typeface="Calibri"/>
              <a:cs typeface="Calibri"/>
            </a:endParaRPr>
          </a:p>
          <a:p>
            <a:endParaRPr lang="en-US" sz="1800" i="1">
              <a:solidFill>
                <a:srgbClr val="2C3E50"/>
              </a:solidFill>
              <a:ea typeface="Calibri"/>
              <a:cs typeface="Calibri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AA496D-077A-B549-997F-CF34BA156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74BDEA-5750-D925-4AB9-811D989CC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F794BFC-7E3C-30B5-35FF-B8ACC2D25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5255907-E482-0CE0-2DAB-B3D198D2AF6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Cody Carlson</a:t>
            </a:r>
          </a:p>
        </p:txBody>
      </p:sp>
    </p:spTree>
    <p:extLst>
      <p:ext uri="{BB962C8B-B14F-4D97-AF65-F5344CB8AC3E}">
        <p14:creationId xmlns:p14="http://schemas.microsoft.com/office/powerpoint/2010/main" val="31313905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A70D19-DC14-B286-E6CC-56B04D7B9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BF3CED-00B1-5DBA-88BE-6718A3BC6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32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5D95DBC-C7E5-3C6E-1062-7B69E85843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Cody Carlson</a:t>
            </a:r>
          </a:p>
        </p:txBody>
      </p:sp>
      <p:sp>
        <p:nvSpPr>
          <p:cNvPr id="79" name="Title 4">
            <a:extLst>
              <a:ext uri="{FF2B5EF4-FFF2-40B4-BE49-F238E27FC236}">
                <a16:creationId xmlns:a16="http://schemas.microsoft.com/office/drawing/2014/main" id="{880D85F9-3395-5BF6-0D9B-B025FD339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/>
          <a:lstStyle/>
          <a:p>
            <a:r>
              <a:rPr lang="en-US" sz="4000"/>
              <a:t>Recap</a:t>
            </a:r>
            <a:endParaRPr lang="en-US"/>
          </a:p>
        </p:txBody>
      </p:sp>
      <p:sp>
        <p:nvSpPr>
          <p:cNvPr id="510" name="Oval 509">
            <a:extLst>
              <a:ext uri="{FF2B5EF4-FFF2-40B4-BE49-F238E27FC236}">
                <a16:creationId xmlns:a16="http://schemas.microsoft.com/office/drawing/2014/main" id="{2751016B-7E90-9229-F6F5-CD57CCACCE3C}"/>
              </a:ext>
            </a:extLst>
          </p:cNvPr>
          <p:cNvSpPr/>
          <p:nvPr/>
        </p:nvSpPr>
        <p:spPr>
          <a:xfrm>
            <a:off x="7271657" y="2490107"/>
            <a:ext cx="2329543" cy="2296885"/>
          </a:xfrm>
          <a:prstGeom prst="ellipse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ea typeface="Calibri"/>
                <a:cs typeface="Calibri"/>
              </a:rPr>
              <a:t>Concepts</a:t>
            </a:r>
          </a:p>
        </p:txBody>
      </p:sp>
      <p:sp>
        <p:nvSpPr>
          <p:cNvPr id="511" name="Oval 510">
            <a:extLst>
              <a:ext uri="{FF2B5EF4-FFF2-40B4-BE49-F238E27FC236}">
                <a16:creationId xmlns:a16="http://schemas.microsoft.com/office/drawing/2014/main" id="{0D8E8B0C-F33E-2A2A-5986-AC8AFCF151FD}"/>
              </a:ext>
            </a:extLst>
          </p:cNvPr>
          <p:cNvSpPr/>
          <p:nvPr/>
        </p:nvSpPr>
        <p:spPr>
          <a:xfrm>
            <a:off x="4125685" y="2490107"/>
            <a:ext cx="2329543" cy="2296885"/>
          </a:xfrm>
          <a:prstGeom prst="ellipse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ea typeface="Calibri"/>
                <a:cs typeface="Calibri"/>
              </a:rPr>
              <a:t>Technology</a:t>
            </a:r>
          </a:p>
        </p:txBody>
      </p:sp>
      <p:sp>
        <p:nvSpPr>
          <p:cNvPr id="512" name="Oval 511">
            <a:extLst>
              <a:ext uri="{FF2B5EF4-FFF2-40B4-BE49-F238E27FC236}">
                <a16:creationId xmlns:a16="http://schemas.microsoft.com/office/drawing/2014/main" id="{A6E9693A-76A6-766C-F816-9833FD211549}"/>
              </a:ext>
            </a:extLst>
          </p:cNvPr>
          <p:cNvSpPr/>
          <p:nvPr/>
        </p:nvSpPr>
        <p:spPr>
          <a:xfrm>
            <a:off x="979714" y="2490107"/>
            <a:ext cx="2329543" cy="2296885"/>
          </a:xfrm>
          <a:prstGeom prst="ellipse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cs typeface="Calibri"/>
              </a:rPr>
              <a:t>Objective</a:t>
            </a:r>
          </a:p>
        </p:txBody>
      </p:sp>
    </p:spTree>
    <p:extLst>
      <p:ext uri="{BB962C8B-B14F-4D97-AF65-F5344CB8AC3E}">
        <p14:creationId xmlns:p14="http://schemas.microsoft.com/office/powerpoint/2010/main" val="2851788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able with text on it&#10;&#10;Description automatically generated">
            <a:extLst>
              <a:ext uri="{FF2B5EF4-FFF2-40B4-BE49-F238E27FC236}">
                <a16:creationId xmlns:a16="http://schemas.microsoft.com/office/drawing/2014/main" id="{15B7892C-929C-DAD8-72AF-0140D7075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369" y="1825625"/>
            <a:ext cx="7559261" cy="4346575"/>
          </a:xfrm>
          <a:prstGeom prst="rect">
            <a:avLst/>
          </a:prstGeom>
          <a:noFill/>
        </p:spPr>
      </p:pic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BE2C8514-788F-F85D-0DFE-1F34580F6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C19D00-DE8C-6538-C53F-F96B2FECD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33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7FC9ED-9C6E-0930-6404-89C54CCCC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 anchor="b">
            <a:normAutofit/>
          </a:bodyPr>
          <a:lstStyle/>
          <a:p>
            <a:r>
              <a:rPr lang="en-US"/>
              <a:t>Stakeholder Matrix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84C5CBE1-BFEF-A220-44DD-A1D853DEF9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68000" y="0"/>
            <a:ext cx="1524000" cy="5486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892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9A5A4E-405E-AA24-9304-195831361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3CABFB-5C6F-B5F6-065F-16A7AEAE4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8C3C952-30FF-53A3-94B5-007F97DFC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Customer Needs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591D66D-A950-7372-8D21-6616CEAF69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A39C93A-AB02-60D3-BF8E-D0919A36CAEC}"/>
              </a:ext>
            </a:extLst>
          </p:cNvPr>
          <p:cNvSpPr/>
          <p:nvPr/>
        </p:nvSpPr>
        <p:spPr>
          <a:xfrm>
            <a:off x="551646" y="1769771"/>
            <a:ext cx="3157471" cy="624625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Times New Roman"/>
                <a:cs typeface="Times New Roman"/>
              </a:rPr>
              <a:t>I go into the ocean from the shore.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8216EC5-40B7-95C2-994A-F8A339833417}"/>
              </a:ext>
            </a:extLst>
          </p:cNvPr>
          <p:cNvSpPr/>
          <p:nvPr/>
        </p:nvSpPr>
        <p:spPr>
          <a:xfrm>
            <a:off x="551646" y="3261574"/>
            <a:ext cx="3157471" cy="646090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Times New Roman"/>
                <a:cs typeface="Times New Roman"/>
              </a:rPr>
              <a:t>It would never be longer than 90 minutes at a time.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F137A8E-CAB7-BBFB-8016-38D54839FC5F}"/>
              </a:ext>
            </a:extLst>
          </p:cNvPr>
          <p:cNvSpPr/>
          <p:nvPr/>
        </p:nvSpPr>
        <p:spPr>
          <a:xfrm>
            <a:off x="551645" y="2510306"/>
            <a:ext cx="3157472" cy="635357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Times New Roman"/>
                <a:cs typeface="Times New Roman"/>
              </a:rPr>
              <a:t>I need the device to be easy for me to use in the ocean, I don’t want to be carrying around a bunch of pieces.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53B8EC67-657D-107A-98D5-C1196C80966E}"/>
              </a:ext>
            </a:extLst>
          </p:cNvPr>
          <p:cNvSpPr/>
          <p:nvPr/>
        </p:nvSpPr>
        <p:spPr>
          <a:xfrm>
            <a:off x="4526178" y="1977275"/>
            <a:ext cx="1193056" cy="21632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26192D-57D2-BB77-2767-C8787D5C8BCE}"/>
              </a:ext>
            </a:extLst>
          </p:cNvPr>
          <p:cNvSpPr txBox="1"/>
          <p:nvPr/>
        </p:nvSpPr>
        <p:spPr>
          <a:xfrm>
            <a:off x="1100211" y="1445352"/>
            <a:ext cx="206836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ea typeface="Calibri"/>
                <a:cs typeface="Calibri"/>
              </a:rPr>
              <a:t>Customer Statements</a:t>
            </a:r>
            <a:endParaRPr lang="en-US" sz="1600" b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156942-D0BB-64AB-13A1-4CE95B8E0E4C}"/>
              </a:ext>
            </a:extLst>
          </p:cNvPr>
          <p:cNvSpPr txBox="1"/>
          <p:nvPr/>
        </p:nvSpPr>
        <p:spPr>
          <a:xfrm>
            <a:off x="7282070" y="1434618"/>
            <a:ext cx="181078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ea typeface="Calibri"/>
                <a:cs typeface="Calibri"/>
              </a:rPr>
              <a:t>Interpreted Needs</a:t>
            </a:r>
            <a:endParaRPr lang="en-US" sz="1600" b="1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182C79-76C6-51F9-D230-68E7E76BBD95}"/>
              </a:ext>
            </a:extLst>
          </p:cNvPr>
          <p:cNvSpPr/>
          <p:nvPr/>
        </p:nvSpPr>
        <p:spPr>
          <a:xfrm>
            <a:off x="551646" y="4023574"/>
            <a:ext cx="3157471" cy="646090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Times New Roman"/>
                <a:cs typeface="Times New Roman"/>
              </a:rPr>
              <a:t>The shore is very rocky and at some points clifflike.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A3E95C1-1555-84A2-0648-49D56DF39F70}"/>
              </a:ext>
            </a:extLst>
          </p:cNvPr>
          <p:cNvSpPr/>
          <p:nvPr/>
        </p:nvSpPr>
        <p:spPr>
          <a:xfrm>
            <a:off x="551646" y="5547573"/>
            <a:ext cx="3157471" cy="646090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Times New Roman"/>
                <a:cs typeface="Times New Roman"/>
              </a:rPr>
              <a:t>I have a good digital map of the area; my goal is to mark these locations onto my map to do analyses with them.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DBE51A7-3FCF-0CD1-A2BC-0F7B44CFFC72}"/>
              </a:ext>
            </a:extLst>
          </p:cNvPr>
          <p:cNvSpPr/>
          <p:nvPr/>
        </p:nvSpPr>
        <p:spPr>
          <a:xfrm>
            <a:off x="551645" y="4785573"/>
            <a:ext cx="3157471" cy="646090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Times New Roman"/>
                <a:cs typeface="Times New Roman"/>
              </a:rPr>
              <a:t>The only extreme condition in the water is the wind, it is very windy.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7789106-96DC-C272-1659-38540F20B9F7}"/>
              </a:ext>
            </a:extLst>
          </p:cNvPr>
          <p:cNvSpPr/>
          <p:nvPr/>
        </p:nvSpPr>
        <p:spPr>
          <a:xfrm>
            <a:off x="6572519" y="1780503"/>
            <a:ext cx="3157471" cy="624625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Times New Roman"/>
                <a:cs typeface="Times New Roman"/>
              </a:rPr>
              <a:t>The device is easy to carry straight from the shore into the ocean.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C8C00BA-A3B6-8E83-F7C0-6659B1F7292C}"/>
              </a:ext>
            </a:extLst>
          </p:cNvPr>
          <p:cNvSpPr/>
          <p:nvPr/>
        </p:nvSpPr>
        <p:spPr>
          <a:xfrm>
            <a:off x="6572519" y="3261573"/>
            <a:ext cx="3157471" cy="624625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Times New Roman"/>
                <a:cs typeface="Times New Roman"/>
              </a:rPr>
              <a:t>The device’s battery lasts for at least 90 minutes.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432C667-1A1F-9C3C-50AE-39726909ED0C}"/>
              </a:ext>
            </a:extLst>
          </p:cNvPr>
          <p:cNvSpPr/>
          <p:nvPr/>
        </p:nvSpPr>
        <p:spPr>
          <a:xfrm>
            <a:off x="6572519" y="4023573"/>
            <a:ext cx="3157471" cy="624625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Times New Roman"/>
                <a:cs typeface="Times New Roman"/>
              </a:rPr>
              <a:t>The device is light and easy to maneuver.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7FF51BD-A00F-791B-D8C1-48E22C37FEFF}"/>
              </a:ext>
            </a:extLst>
          </p:cNvPr>
          <p:cNvSpPr/>
          <p:nvPr/>
        </p:nvSpPr>
        <p:spPr>
          <a:xfrm>
            <a:off x="6572519" y="4785573"/>
            <a:ext cx="3157471" cy="624625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Times New Roman"/>
                <a:cs typeface="Times New Roman"/>
              </a:rPr>
              <a:t>The device still operates normally when experiencing high winds.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663BAC8-9339-7A68-2280-215F25FB9BA4}"/>
              </a:ext>
            </a:extLst>
          </p:cNvPr>
          <p:cNvSpPr/>
          <p:nvPr/>
        </p:nvSpPr>
        <p:spPr>
          <a:xfrm>
            <a:off x="6572519" y="5558305"/>
            <a:ext cx="3157471" cy="624625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Times New Roman"/>
                <a:cs typeface="Times New Roman"/>
              </a:rPr>
              <a:t>The device can log a digital location.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0BED958-054A-F47C-25F7-42D8E2E9C2D4}"/>
              </a:ext>
            </a:extLst>
          </p:cNvPr>
          <p:cNvSpPr/>
          <p:nvPr/>
        </p:nvSpPr>
        <p:spPr>
          <a:xfrm>
            <a:off x="6572518" y="2510305"/>
            <a:ext cx="3157471" cy="624625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Times New Roman"/>
                <a:cs typeface="Times New Roman"/>
              </a:rPr>
              <a:t>The device consists of 1 or 2 small pieces.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A00B42BA-1649-DDEC-C5C8-69A150356C7A}"/>
              </a:ext>
            </a:extLst>
          </p:cNvPr>
          <p:cNvSpPr/>
          <p:nvPr/>
        </p:nvSpPr>
        <p:spPr>
          <a:xfrm>
            <a:off x="4526178" y="2717810"/>
            <a:ext cx="1193056" cy="21632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D7B41DC7-E672-6A89-F9BD-ECA2F9DD9FFB}"/>
              </a:ext>
            </a:extLst>
          </p:cNvPr>
          <p:cNvSpPr/>
          <p:nvPr/>
        </p:nvSpPr>
        <p:spPr>
          <a:xfrm>
            <a:off x="4526178" y="3479810"/>
            <a:ext cx="1193056" cy="21632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E1762BAC-8B5C-296A-C2E3-A5C9A3760319}"/>
              </a:ext>
            </a:extLst>
          </p:cNvPr>
          <p:cNvSpPr/>
          <p:nvPr/>
        </p:nvSpPr>
        <p:spPr>
          <a:xfrm>
            <a:off x="4526178" y="4231077"/>
            <a:ext cx="1193056" cy="21632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7C84C7B9-C02D-892B-0A9C-95EBC96070D3}"/>
              </a:ext>
            </a:extLst>
          </p:cNvPr>
          <p:cNvSpPr/>
          <p:nvPr/>
        </p:nvSpPr>
        <p:spPr>
          <a:xfrm>
            <a:off x="4493980" y="4993077"/>
            <a:ext cx="1193056" cy="21632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D7A0822D-264D-1134-66C3-2A237C94478D}"/>
              </a:ext>
            </a:extLst>
          </p:cNvPr>
          <p:cNvSpPr/>
          <p:nvPr/>
        </p:nvSpPr>
        <p:spPr>
          <a:xfrm>
            <a:off x="4526177" y="5755077"/>
            <a:ext cx="1193056" cy="21632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8837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F27E351-1A2C-4C75-04BA-C9CB423F72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7355473"/>
              </p:ext>
            </p:extLst>
          </p:nvPr>
        </p:nvGraphicFramePr>
        <p:xfrm>
          <a:off x="457200" y="1825625"/>
          <a:ext cx="9753600" cy="434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9A4930-D0C1-F9B3-CC1D-592F101A3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02C500-0158-2346-DFFD-B685E545B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63D6970-6ACD-68A0-3DB8-D27694433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Critical Functions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1B9FA2-6588-DFD9-D926-984E6810B9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989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388AA399-DA3C-4770-44F0-074FEB0039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3331308"/>
              </p:ext>
            </p:extLst>
          </p:nvPr>
        </p:nvGraphicFramePr>
        <p:xfrm>
          <a:off x="457200" y="1825625"/>
          <a:ext cx="9753600" cy="434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9A4930-D0C1-F9B3-CC1D-592F101A3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02C500-0158-2346-DFFD-B685E545B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63D6970-6ACD-68A0-3DB8-D27694433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Critical Functions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1B9FA2-6588-DFD9-D926-984E6810B9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840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BD70C9E-92D5-A3F7-692D-2A28BAE949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8317148"/>
              </p:ext>
            </p:extLst>
          </p:nvPr>
        </p:nvGraphicFramePr>
        <p:xfrm>
          <a:off x="457200" y="1825625"/>
          <a:ext cx="9753600" cy="434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9A4930-D0C1-F9B3-CC1D-592F101A3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02C500-0158-2346-DFFD-B685E545B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63D6970-6ACD-68A0-3DB8-D27694433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Critical Functions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1B9FA2-6588-DFD9-D926-984E6810B9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4696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C214403-0387-6D2A-CE7C-F3DAB466B7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6969567"/>
              </p:ext>
            </p:extLst>
          </p:nvPr>
        </p:nvGraphicFramePr>
        <p:xfrm>
          <a:off x="457200" y="1825625"/>
          <a:ext cx="9753600" cy="434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9A4930-D0C1-F9B3-CC1D-592F101A3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02C500-0158-2346-DFFD-B685E545B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63D6970-6ACD-68A0-3DB8-D27694433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Critical Functions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1B9FA2-6588-DFD9-D926-984E6810B9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097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5B1AA8-D3FC-7DED-266E-E4BA4E9AC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80813E-0DCD-416C-6F05-6ACE27F82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5BE4B35-76AF-60CB-D41D-288F76618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Selection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5E3B2AE-423A-38CB-28AF-A71FA83A40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 descr="A chart with numbers and text&#10;&#10;Description automatically generated">
            <a:extLst>
              <a:ext uri="{FF2B5EF4-FFF2-40B4-BE49-F238E27FC236}">
                <a16:creationId xmlns:a16="http://schemas.microsoft.com/office/drawing/2014/main" id="{05D3B402-F21F-C8ED-CAC5-3015AEDC5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684" y="1415142"/>
            <a:ext cx="7889190" cy="478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704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0381784A-3D90-4FC7-3DA8-5F2FF35D9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/>
                <a:cs typeface="Times New Roman"/>
              </a:rPr>
              <a:t>Project Objective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09B1C38-D0CE-2C97-96D1-B038BBCF40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sz="3200">
                <a:solidFill>
                  <a:schemeClr val="tx1"/>
                </a:solidFill>
                <a:latin typeface="Calibri"/>
                <a:ea typeface="+mn-lt"/>
                <a:cs typeface="Times New Roman"/>
              </a:rPr>
              <a:t>The objective of this project is to create a system capable of recording a diver’s position while submerged.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5308C2-929D-6FF6-B54A-26D43EBFC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23D3191-F604-8117-38B6-BCED22213D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Anders Snell</a:t>
            </a:r>
          </a:p>
        </p:txBody>
      </p:sp>
    </p:spTree>
    <p:extLst>
      <p:ext uri="{BB962C8B-B14F-4D97-AF65-F5344CB8AC3E}">
        <p14:creationId xmlns:p14="http://schemas.microsoft.com/office/powerpoint/2010/main" val="28871852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51258-1F51-1025-B5A4-C4831BEF9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1CE20E-3525-9C42-08BB-74B636CF3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8ECB69-AAB9-68C8-37DA-0EBA2CA27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C5A6AB7-1E66-4B30-4188-BA51609E2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Pugh Chart Iteration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872043-C8F3-72FE-E62E-537503912C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70DF43F-6DF2-9866-4DC2-8B9828666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67" y="2301979"/>
            <a:ext cx="9418413" cy="225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4257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D9FFD-6AF8-7E04-156C-598A038D6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E2FDD2-73D7-1739-376E-81D9D29FA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DA9A46-571F-9D9D-4F60-243B39AEE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706A309-D7D6-6B11-CEE9-1B942626A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Selection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BE3A86-F97B-64B6-B0DF-0789365837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nserting image...">
            <a:extLst>
              <a:ext uri="{FF2B5EF4-FFF2-40B4-BE49-F238E27FC236}">
                <a16:creationId xmlns:a16="http://schemas.microsoft.com/office/drawing/2014/main" id="{24885E6C-B244-B7E0-5A05-A1ACD62FB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99" y="2205037"/>
            <a:ext cx="859155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1552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C332B07-2767-A4DE-F782-5A6C9B685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 Up Slides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0ABEA79-9962-39CA-B7BE-6143844C4C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61D9ED-CEA3-2532-E878-60E1079AB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54387-A43B-20EC-27A2-B941D3865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42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2526EF2-0904-D639-EC9F-5EE11FED27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799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F671BC-3800-E467-21A4-DD5A152B2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Try to keep text at 16 pt minimum.</a:t>
            </a:r>
          </a:p>
          <a:p>
            <a:r>
              <a:rPr lang="en-US"/>
              <a:t>Try to put as few words as possible on the slide if you’re using for a presentation.</a:t>
            </a:r>
          </a:p>
          <a:p>
            <a:r>
              <a:rPr lang="en-US"/>
              <a:t>Mix and match the backgrounds as shown in this template or just use one throughout.</a:t>
            </a:r>
          </a:p>
          <a:p>
            <a:r>
              <a:rPr lang="en-US"/>
              <a:t>You can put department/unit logos in slide master at  Horizontal 0.89” Vertical 6.44” From top left corner</a:t>
            </a:r>
          </a:p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4388C27-82F8-0D08-63D3-89FAC0938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F923050-5DB4-39DC-8B32-166E73808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AC7D2E-E925-EA86-4AA6-85ABB3563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Slide Headline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558B97E-778B-2772-97A6-978B678B37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group of circular logos&#10;&#10;Description automatically generated">
            <a:extLst>
              <a:ext uri="{FF2B5EF4-FFF2-40B4-BE49-F238E27FC236}">
                <a16:creationId xmlns:a16="http://schemas.microsoft.com/office/drawing/2014/main" id="{2762F2B2-BD1A-0CE7-EED6-66BC9C42C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816" y="5888736"/>
            <a:ext cx="3462535" cy="505969"/>
          </a:xfrm>
          <a:prstGeom prst="rect">
            <a:avLst/>
          </a:prstGeom>
        </p:spPr>
      </p:pic>
      <p:pic>
        <p:nvPicPr>
          <p:cNvPr id="9" name="Picture 8" descr="A group of circular logos&#10;&#10;Description automatically generated">
            <a:extLst>
              <a:ext uri="{FF2B5EF4-FFF2-40B4-BE49-F238E27FC236}">
                <a16:creationId xmlns:a16="http://schemas.microsoft.com/office/drawing/2014/main" id="{00033C7C-76AE-C382-7C20-9A76ADD7F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8449" y="5307971"/>
            <a:ext cx="3432055" cy="509017"/>
          </a:xfrm>
          <a:prstGeom prst="rect">
            <a:avLst/>
          </a:prstGeom>
        </p:spPr>
      </p:pic>
      <p:pic>
        <p:nvPicPr>
          <p:cNvPr id="11" name="Picture 10" descr="A group of circular logos&#10;&#10;Description automatically generated">
            <a:extLst>
              <a:ext uri="{FF2B5EF4-FFF2-40B4-BE49-F238E27FC236}">
                <a16:creationId xmlns:a16="http://schemas.microsoft.com/office/drawing/2014/main" id="{37EAA836-B1CF-1CA3-8494-B5B495E064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2602" y="5888736"/>
            <a:ext cx="3499111" cy="509017"/>
          </a:xfrm>
          <a:prstGeom prst="rect">
            <a:avLst/>
          </a:prstGeom>
        </p:spPr>
      </p:pic>
      <p:pic>
        <p:nvPicPr>
          <p:cNvPr id="13" name="Picture 12" descr="A group of logos on a black background&#10;&#10;Description automatically generated">
            <a:extLst>
              <a:ext uri="{FF2B5EF4-FFF2-40B4-BE49-F238E27FC236}">
                <a16:creationId xmlns:a16="http://schemas.microsoft.com/office/drawing/2014/main" id="{1F41247E-4869-4B2E-EF9D-14750F4633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3811" y="5307971"/>
            <a:ext cx="3038862" cy="509017"/>
          </a:xfrm>
          <a:prstGeom prst="rect">
            <a:avLst/>
          </a:prstGeom>
        </p:spPr>
      </p:pic>
      <p:pic>
        <p:nvPicPr>
          <p:cNvPr id="15" name="Picture 14" descr="A group of logos with text&#10;&#10;Description automatically generated">
            <a:extLst>
              <a:ext uri="{FF2B5EF4-FFF2-40B4-BE49-F238E27FC236}">
                <a16:creationId xmlns:a16="http://schemas.microsoft.com/office/drawing/2014/main" id="{E48AC7E8-BFC9-2DCB-3892-33C7703A89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4770" y="5888736"/>
            <a:ext cx="2883414" cy="50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3373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191508-FE6A-2739-A54C-A4646490F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000">
                <a:cs typeface="Times New Roman" panose="02020603050405020304" pitchFamily="18" charset="0"/>
              </a:rPr>
              <a:t>This is 10-point</a:t>
            </a:r>
          </a:p>
          <a:p>
            <a:r>
              <a:rPr lang="en-US" sz="1500">
                <a:cs typeface="Times New Roman" panose="02020603050405020304" pitchFamily="18" charset="0"/>
              </a:rPr>
              <a:t>This is 15–point Times</a:t>
            </a:r>
          </a:p>
          <a:p>
            <a:r>
              <a:rPr lang="en-US" sz="2000">
                <a:cs typeface="Times New Roman" panose="02020603050405020304" pitchFamily="18" charset="0"/>
              </a:rPr>
              <a:t>This is 20–point </a:t>
            </a:r>
          </a:p>
          <a:p>
            <a:r>
              <a:rPr lang="en-US" sz="2500">
                <a:cs typeface="Times New Roman" panose="02020603050405020304" pitchFamily="18" charset="0"/>
              </a:rPr>
              <a:t>This is 25–point</a:t>
            </a:r>
          </a:p>
          <a:p>
            <a:r>
              <a:rPr lang="en-US" sz="3000">
                <a:cs typeface="Times New Roman" panose="02020603050405020304" pitchFamily="18" charset="0"/>
              </a:rPr>
              <a:t>This is 30–point</a:t>
            </a:r>
          </a:p>
          <a:p>
            <a:r>
              <a:rPr lang="en-US" sz="3500">
                <a:cs typeface="Times New Roman" panose="02020603050405020304" pitchFamily="18" charset="0"/>
              </a:rPr>
              <a:t>This is 35–point</a:t>
            </a:r>
          </a:p>
          <a:p>
            <a:r>
              <a:rPr lang="en-US" sz="4000">
                <a:cs typeface="Times New Roman" panose="02020603050405020304" pitchFamily="18" charset="0"/>
              </a:rPr>
              <a:t>This is 40–point</a:t>
            </a:r>
          </a:p>
          <a:p>
            <a:r>
              <a:rPr lang="en-US" sz="5000">
                <a:cs typeface="Times New Roman" panose="02020603050405020304" pitchFamily="18" charset="0"/>
              </a:rPr>
              <a:t>This is 50–point</a:t>
            </a:r>
          </a:p>
          <a:p>
            <a:r>
              <a:rPr lang="en-US" sz="6000">
                <a:cs typeface="Times New Roman" panose="02020603050405020304" pitchFamily="18" charset="0"/>
              </a:rPr>
              <a:t>This is 60–point</a:t>
            </a:r>
          </a:p>
          <a:p>
            <a:r>
              <a:rPr lang="en-US" sz="7200">
                <a:cs typeface="Times New Roman" panose="02020603050405020304" pitchFamily="18" charset="0"/>
              </a:rPr>
              <a:t>This is 72–point</a:t>
            </a:r>
            <a:endParaRPr lang="en-US" sz="720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2B5314-6557-CFA9-69C4-4CD8BF1C6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E2CAA6-39DA-A9AA-B3A3-0253FC11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2951DA0-DABD-676D-686A-967547973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Font Check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D24DDA-8875-5208-E22D-2DA4B2B30B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2546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51149-ADCE-589D-F0CE-DEE40BEF4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A5E775-733A-DFBF-FD27-84FF8D868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C00E79C-1FFA-ED60-9F32-5D714226D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College of Engineering Color Palette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2DDD887-EE52-F70C-147B-EF6E8CDE8A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8CEF3AF-B294-C1BD-00F5-27105F1D5417}"/>
              </a:ext>
            </a:extLst>
          </p:cNvPr>
          <p:cNvGrpSpPr/>
          <p:nvPr/>
        </p:nvGrpSpPr>
        <p:grpSpPr>
          <a:xfrm>
            <a:off x="726948" y="3457771"/>
            <a:ext cx="2214949" cy="1376065"/>
            <a:chOff x="813816" y="3548191"/>
            <a:chExt cx="2214949" cy="137606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99108F-E912-35ED-35EA-F98C0096E6A8}"/>
                </a:ext>
              </a:extLst>
            </p:cNvPr>
            <p:cNvSpPr txBox="1"/>
            <p:nvPr/>
          </p:nvSpPr>
          <p:spPr>
            <a:xfrm>
              <a:off x="813816" y="4462591"/>
              <a:ext cx="64767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Orange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6D0CA7-DF62-1574-73F4-A869EAC9B818}"/>
                </a:ext>
              </a:extLst>
            </p:cNvPr>
            <p:cNvSpPr txBox="1"/>
            <p:nvPr/>
          </p:nvSpPr>
          <p:spPr>
            <a:xfrm>
              <a:off x="1728216" y="3548191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238, 118, 36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#EE7624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CMYK:2, 66, 99, 0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21A2C9-F1B8-2DA5-F53E-12DAF668F2DC}"/>
                </a:ext>
              </a:extLst>
            </p:cNvPr>
            <p:cNvSpPr/>
            <p:nvPr/>
          </p:nvSpPr>
          <p:spPr>
            <a:xfrm>
              <a:off x="813816" y="3548191"/>
              <a:ext cx="914400" cy="9144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CB5FBA2-8AE7-4580-4724-D27539910638}"/>
              </a:ext>
            </a:extLst>
          </p:cNvPr>
          <p:cNvGrpSpPr/>
          <p:nvPr/>
        </p:nvGrpSpPr>
        <p:grpSpPr>
          <a:xfrm>
            <a:off x="3502514" y="3457771"/>
            <a:ext cx="2334277" cy="1200329"/>
            <a:chOff x="3698263" y="5077310"/>
            <a:chExt cx="2334277" cy="120032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C18170-F47E-2C2C-A75A-08DAB670C526}"/>
                </a:ext>
              </a:extLst>
            </p:cNvPr>
            <p:cNvSpPr/>
            <p:nvPr/>
          </p:nvSpPr>
          <p:spPr>
            <a:xfrm>
              <a:off x="3698263" y="5077310"/>
              <a:ext cx="914400" cy="9144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EBF460-96EF-EEF1-2694-568119F86A8C}"/>
                </a:ext>
              </a:extLst>
            </p:cNvPr>
            <p:cNvSpPr txBox="1"/>
            <p:nvPr/>
          </p:nvSpPr>
          <p:spPr>
            <a:xfrm>
              <a:off x="3698263" y="5996175"/>
              <a:ext cx="57394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White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D41AD1-0181-BA37-8138-9FA849C8DBDF}"/>
                </a:ext>
              </a:extLst>
            </p:cNvPr>
            <p:cNvSpPr txBox="1"/>
            <p:nvPr/>
          </p:nvSpPr>
          <p:spPr>
            <a:xfrm>
              <a:off x="4612664" y="5077310"/>
              <a:ext cx="1419876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PMS 000C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255, 255, 255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#FFFFFF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0, 0, 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DF751E7-DD89-EC17-F17B-38CCEE19D726}"/>
              </a:ext>
            </a:extLst>
          </p:cNvPr>
          <p:cNvGrpSpPr/>
          <p:nvPr/>
        </p:nvGrpSpPr>
        <p:grpSpPr>
          <a:xfrm>
            <a:off x="3502514" y="2020824"/>
            <a:ext cx="2195521" cy="1200329"/>
            <a:chOff x="813816" y="5074209"/>
            <a:chExt cx="2195521" cy="120032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7C730E-ECA7-4F05-CCC3-54218DE049F3}"/>
                </a:ext>
              </a:extLst>
            </p:cNvPr>
            <p:cNvSpPr/>
            <p:nvPr/>
          </p:nvSpPr>
          <p:spPr>
            <a:xfrm>
              <a:off x="813816" y="5074209"/>
              <a:ext cx="914400" cy="9144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020829-0E95-DD9B-714C-11D6FFBF799B}"/>
                </a:ext>
              </a:extLst>
            </p:cNvPr>
            <p:cNvSpPr txBox="1"/>
            <p:nvPr/>
          </p:nvSpPr>
          <p:spPr>
            <a:xfrm>
              <a:off x="813816" y="5996175"/>
              <a:ext cx="5229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Black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EA4394-CC9D-6FBB-FA26-706076D0B467}"/>
                </a:ext>
              </a:extLst>
            </p:cNvPr>
            <p:cNvSpPr txBox="1"/>
            <p:nvPr/>
          </p:nvSpPr>
          <p:spPr>
            <a:xfrm>
              <a:off x="1728217" y="5074209"/>
              <a:ext cx="1281120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Black 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0,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#000000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CMYK:0, 0, 0, 100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C8B1F45-3E30-2793-7D29-688626F81CE2}"/>
              </a:ext>
            </a:extLst>
          </p:cNvPr>
          <p:cNvGrpSpPr/>
          <p:nvPr/>
        </p:nvGrpSpPr>
        <p:grpSpPr>
          <a:xfrm>
            <a:off x="726948" y="2020824"/>
            <a:ext cx="2380763" cy="1200329"/>
            <a:chOff x="813817" y="2011729"/>
            <a:chExt cx="2380763" cy="120032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045287-B2F2-024E-BF22-C50C5657B42C}"/>
                </a:ext>
              </a:extLst>
            </p:cNvPr>
            <p:cNvSpPr txBox="1"/>
            <p:nvPr/>
          </p:nvSpPr>
          <p:spPr>
            <a:xfrm>
              <a:off x="813817" y="2933695"/>
              <a:ext cx="62446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Garnet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E68166-254D-0205-3782-F4F28D154D36}"/>
                </a:ext>
              </a:extLst>
            </p:cNvPr>
            <p:cNvSpPr txBox="1"/>
            <p:nvPr/>
          </p:nvSpPr>
          <p:spPr>
            <a:xfrm>
              <a:off x="1728217" y="2011729"/>
              <a:ext cx="146636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PMS 195 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120, 47, 64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#782F40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CMYK:19, 90, 50, 55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D49C78-148F-ADF9-04DD-1E8FBB32EAD7}"/>
                </a:ext>
              </a:extLst>
            </p:cNvPr>
            <p:cNvSpPr/>
            <p:nvPr/>
          </p:nvSpPr>
          <p:spPr>
            <a:xfrm>
              <a:off x="813817" y="2011729"/>
              <a:ext cx="914400" cy="9144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36567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ooter Placeholder 56">
            <a:extLst>
              <a:ext uri="{FF2B5EF4-FFF2-40B4-BE49-F238E27FC236}">
                <a16:creationId xmlns:a16="http://schemas.microsoft.com/office/drawing/2014/main" id="{4273B565-5CD0-FCEF-5E90-E7416D7DC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8" name="Slide Number Placeholder 57">
            <a:extLst>
              <a:ext uri="{FF2B5EF4-FFF2-40B4-BE49-F238E27FC236}">
                <a16:creationId xmlns:a16="http://schemas.microsoft.com/office/drawing/2014/main" id="{DF8F76D7-4CC7-0CE6-2388-24F614417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C00E79C-1FFA-ED60-9F32-5D714226D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Accent Color Palette</a:t>
            </a:r>
          </a:p>
        </p:txBody>
      </p:sp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D57E4183-2A32-1105-EFF1-A00832BB58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2229FD4-8C3B-7907-1579-308E6D9B13AB}"/>
              </a:ext>
            </a:extLst>
          </p:cNvPr>
          <p:cNvGrpSpPr/>
          <p:nvPr/>
        </p:nvGrpSpPr>
        <p:grpSpPr>
          <a:xfrm>
            <a:off x="726948" y="2011729"/>
            <a:ext cx="2057855" cy="1191399"/>
            <a:chOff x="6566680" y="5081775"/>
            <a:chExt cx="2057855" cy="119139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06A98FD-E663-8232-9317-7F915715D15A}"/>
                </a:ext>
              </a:extLst>
            </p:cNvPr>
            <p:cNvSpPr/>
            <p:nvPr/>
          </p:nvSpPr>
          <p:spPr>
            <a:xfrm>
              <a:off x="6566680" y="5081775"/>
              <a:ext cx="914400" cy="9144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1D029BD-E9F1-4027-E920-4D90F619D451}"/>
                </a:ext>
              </a:extLst>
            </p:cNvPr>
            <p:cNvSpPr txBox="1"/>
            <p:nvPr/>
          </p:nvSpPr>
          <p:spPr>
            <a:xfrm>
              <a:off x="6566680" y="5996175"/>
              <a:ext cx="88126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Tardis Blue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8DF581-1E7B-D43C-FEDB-EAAD386C6209}"/>
                </a:ext>
              </a:extLst>
            </p:cNvPr>
            <p:cNvSpPr txBox="1"/>
            <p:nvPr/>
          </p:nvSpPr>
          <p:spPr>
            <a:xfrm>
              <a:off x="7481080" y="5081775"/>
              <a:ext cx="114345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59, 111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#003B6F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CB5FBA2-8AE7-4580-4724-D27539910638}"/>
              </a:ext>
            </a:extLst>
          </p:cNvPr>
          <p:cNvGrpSpPr/>
          <p:nvPr/>
        </p:nvGrpSpPr>
        <p:grpSpPr>
          <a:xfrm>
            <a:off x="3558551" y="5081093"/>
            <a:ext cx="2214950" cy="1195864"/>
            <a:chOff x="3698263" y="5077310"/>
            <a:chExt cx="2214950" cy="119586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C18170-F47E-2C2C-A75A-08DAB670C526}"/>
                </a:ext>
              </a:extLst>
            </p:cNvPr>
            <p:cNvSpPr/>
            <p:nvPr/>
          </p:nvSpPr>
          <p:spPr>
            <a:xfrm>
              <a:off x="3698263" y="5077310"/>
              <a:ext cx="914400" cy="9144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EBF460-96EF-EEF1-2694-568119F86A8C}"/>
                </a:ext>
              </a:extLst>
            </p:cNvPr>
            <p:cNvSpPr txBox="1"/>
            <p:nvPr/>
          </p:nvSpPr>
          <p:spPr>
            <a:xfrm>
              <a:off x="3698263" y="5996175"/>
              <a:ext cx="81612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Turquoise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D41AD1-0181-BA37-8138-9FA849C8DBDF}"/>
                </a:ext>
              </a:extLst>
            </p:cNvPr>
            <p:cNvSpPr txBox="1"/>
            <p:nvPr/>
          </p:nvSpPr>
          <p:spPr>
            <a:xfrm>
              <a:off x="4612664" y="5077310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64, 224, 208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#40E0D0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68E79F3-56A4-139F-CA95-FB234476AD5C}"/>
              </a:ext>
            </a:extLst>
          </p:cNvPr>
          <p:cNvGrpSpPr/>
          <p:nvPr/>
        </p:nvGrpSpPr>
        <p:grpSpPr>
          <a:xfrm>
            <a:off x="6566679" y="5081093"/>
            <a:ext cx="2136402" cy="1198965"/>
            <a:chOff x="726948" y="5074209"/>
            <a:chExt cx="2136402" cy="119896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7C730E-ECA7-4F05-CCC3-54218DE049F3}"/>
                </a:ext>
              </a:extLst>
            </p:cNvPr>
            <p:cNvSpPr/>
            <p:nvPr/>
          </p:nvSpPr>
          <p:spPr>
            <a:xfrm>
              <a:off x="726948" y="5074209"/>
              <a:ext cx="914400" cy="914400"/>
            </a:xfrm>
            <a:prstGeom prst="rect">
              <a:avLst/>
            </a:prstGeom>
            <a:solidFill>
              <a:srgbClr val="FF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020829-0E95-DD9B-714C-11D6FFBF799B}"/>
                </a:ext>
              </a:extLst>
            </p:cNvPr>
            <p:cNvSpPr txBox="1"/>
            <p:nvPr/>
          </p:nvSpPr>
          <p:spPr>
            <a:xfrm>
              <a:off x="726948" y="5996175"/>
              <a:ext cx="129279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American Orange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EA4394-CC9D-6FBB-FA26-706076D0B467}"/>
                </a:ext>
              </a:extLst>
            </p:cNvPr>
            <p:cNvSpPr txBox="1"/>
            <p:nvPr/>
          </p:nvSpPr>
          <p:spPr>
            <a:xfrm>
              <a:off x="1641349" y="5074209"/>
              <a:ext cx="122200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255, 139,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#FF8B00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2495DF6-79CB-47DA-E912-E7FB138F5E58}"/>
              </a:ext>
            </a:extLst>
          </p:cNvPr>
          <p:cNvGrpSpPr/>
          <p:nvPr/>
        </p:nvGrpSpPr>
        <p:grpSpPr>
          <a:xfrm>
            <a:off x="726948" y="3546752"/>
            <a:ext cx="2394292" cy="1191399"/>
            <a:chOff x="726948" y="3546752"/>
            <a:chExt cx="2394292" cy="119139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99108F-E912-35ED-35EA-F98C0096E6A8}"/>
                </a:ext>
              </a:extLst>
            </p:cNvPr>
            <p:cNvSpPr txBox="1"/>
            <p:nvPr/>
          </p:nvSpPr>
          <p:spPr>
            <a:xfrm>
              <a:off x="726948" y="4461152"/>
              <a:ext cx="91659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Rubine Red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6D0CA7-DF62-1574-73F4-A869EAC9B818}"/>
                </a:ext>
              </a:extLst>
            </p:cNvPr>
            <p:cNvSpPr txBox="1"/>
            <p:nvPr/>
          </p:nvSpPr>
          <p:spPr>
            <a:xfrm>
              <a:off x="1641348" y="3546752"/>
              <a:ext cx="147989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206, 0, 88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#CE0058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100, 43, 12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21A2C9-F1B8-2DA5-F53E-12DAF668F2DC}"/>
                </a:ext>
              </a:extLst>
            </p:cNvPr>
            <p:cNvSpPr/>
            <p:nvPr/>
          </p:nvSpPr>
          <p:spPr>
            <a:xfrm>
              <a:off x="726948" y="3546752"/>
              <a:ext cx="914400" cy="9144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DA38E28-8140-BF3F-9F1A-A8018F6B7B82}"/>
              </a:ext>
            </a:extLst>
          </p:cNvPr>
          <p:cNvGrpSpPr/>
          <p:nvPr/>
        </p:nvGrpSpPr>
        <p:grpSpPr>
          <a:xfrm>
            <a:off x="726948" y="5081093"/>
            <a:ext cx="2222965" cy="1195864"/>
            <a:chOff x="3690247" y="3543726"/>
            <a:chExt cx="2222965" cy="1195864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920A934-93AB-9180-AB68-AD81C1104679}"/>
                </a:ext>
              </a:extLst>
            </p:cNvPr>
            <p:cNvSpPr/>
            <p:nvPr/>
          </p:nvSpPr>
          <p:spPr>
            <a:xfrm>
              <a:off x="3690247" y="3543726"/>
              <a:ext cx="914400" cy="9144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240B36D-381E-1561-3E5D-EA529810F4E3}"/>
                </a:ext>
              </a:extLst>
            </p:cNvPr>
            <p:cNvSpPr txBox="1"/>
            <p:nvPr/>
          </p:nvSpPr>
          <p:spPr>
            <a:xfrm>
              <a:off x="3690247" y="4462591"/>
              <a:ext cx="74706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Asagi-iro</a:t>
              </a: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DE07C98-ED7D-E3FF-489A-FE708B784983}"/>
                </a:ext>
              </a:extLst>
            </p:cNvPr>
            <p:cNvSpPr txBox="1"/>
            <p:nvPr/>
          </p:nvSpPr>
          <p:spPr>
            <a:xfrm>
              <a:off x="4612663" y="3543726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72, 146, 155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#48929b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CE65EA5-C26C-30C6-B186-07D6B078F79C}"/>
              </a:ext>
            </a:extLst>
          </p:cNvPr>
          <p:cNvGrpSpPr/>
          <p:nvPr/>
        </p:nvGrpSpPr>
        <p:grpSpPr>
          <a:xfrm>
            <a:off x="6566679" y="3550535"/>
            <a:ext cx="2293495" cy="1191399"/>
            <a:chOff x="6566679" y="3548191"/>
            <a:chExt cx="2293495" cy="11913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D64BB85-8C6D-2A6D-1ADF-BDD1B80CCD13}"/>
                </a:ext>
              </a:extLst>
            </p:cNvPr>
            <p:cNvSpPr/>
            <p:nvPr/>
          </p:nvSpPr>
          <p:spPr>
            <a:xfrm>
              <a:off x="6566679" y="3548191"/>
              <a:ext cx="914400" cy="914400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6D66C3-8068-2CAE-509B-9BB1C6BF1F51}"/>
                </a:ext>
              </a:extLst>
            </p:cNvPr>
            <p:cNvSpPr txBox="1"/>
            <p:nvPr/>
          </p:nvSpPr>
          <p:spPr>
            <a:xfrm>
              <a:off x="6566679" y="4462591"/>
              <a:ext cx="84324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Gainsboro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714A678-45AD-BAB6-5271-DEF2141ED01A}"/>
                </a:ext>
              </a:extLst>
            </p:cNvPr>
            <p:cNvSpPr txBox="1"/>
            <p:nvPr/>
          </p:nvSpPr>
          <p:spPr>
            <a:xfrm>
              <a:off x="7481079" y="3548191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220, 220, 220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#DCDCDC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60DA90D-5162-90AF-F50D-B04C1206ACDC}"/>
              </a:ext>
            </a:extLst>
          </p:cNvPr>
          <p:cNvGrpSpPr/>
          <p:nvPr/>
        </p:nvGrpSpPr>
        <p:grpSpPr>
          <a:xfrm>
            <a:off x="3558551" y="2019295"/>
            <a:ext cx="2214950" cy="1191399"/>
            <a:chOff x="3698263" y="2019295"/>
            <a:chExt cx="2214950" cy="119139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5092876-A0BD-0F71-2AD1-9E94904F567E}"/>
                </a:ext>
              </a:extLst>
            </p:cNvPr>
            <p:cNvSpPr/>
            <p:nvPr/>
          </p:nvSpPr>
          <p:spPr>
            <a:xfrm>
              <a:off x="3698263" y="2019295"/>
              <a:ext cx="914400" cy="9144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091FB5E-8A39-BE29-6938-B3A9C77B4E77}"/>
                </a:ext>
              </a:extLst>
            </p:cNvPr>
            <p:cNvSpPr txBox="1"/>
            <p:nvPr/>
          </p:nvSpPr>
          <p:spPr>
            <a:xfrm>
              <a:off x="3698263" y="2933695"/>
              <a:ext cx="48763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Corn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797569E-370D-2A91-B253-81EE95E2A0C6}"/>
                </a:ext>
              </a:extLst>
            </p:cNvPr>
            <p:cNvSpPr txBox="1"/>
            <p:nvPr/>
          </p:nvSpPr>
          <p:spPr>
            <a:xfrm>
              <a:off x="4612664" y="2019295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251, 236, 93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#FBEC5D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8DC52F6-7843-7FF9-13CC-D53F4FBCB2E5}"/>
              </a:ext>
            </a:extLst>
          </p:cNvPr>
          <p:cNvGrpSpPr/>
          <p:nvPr/>
        </p:nvGrpSpPr>
        <p:grpSpPr>
          <a:xfrm>
            <a:off x="6566679" y="2019295"/>
            <a:ext cx="2293495" cy="1191399"/>
            <a:chOff x="6566680" y="2019295"/>
            <a:chExt cx="2293495" cy="119139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FCDC829-921B-3DC5-AE1D-2537A7561F34}"/>
                </a:ext>
              </a:extLst>
            </p:cNvPr>
            <p:cNvSpPr/>
            <p:nvPr/>
          </p:nvSpPr>
          <p:spPr>
            <a:xfrm>
              <a:off x="6566680" y="2019295"/>
              <a:ext cx="914400" cy="914400"/>
            </a:xfrm>
            <a:prstGeom prst="rect">
              <a:avLst/>
            </a:prstGeom>
            <a:solidFill>
              <a:srgbClr val="DB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B97F5E-CCEF-400D-EF8C-69532EDCEB25}"/>
                </a:ext>
              </a:extLst>
            </p:cNvPr>
            <p:cNvSpPr txBox="1"/>
            <p:nvPr/>
          </p:nvSpPr>
          <p:spPr>
            <a:xfrm>
              <a:off x="6566680" y="2933695"/>
              <a:ext cx="92486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Timberwolf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1CE2098-5743-C6F5-1F5F-EB183A2F85F3}"/>
                </a:ext>
              </a:extLst>
            </p:cNvPr>
            <p:cNvSpPr txBox="1"/>
            <p:nvPr/>
          </p:nvSpPr>
          <p:spPr>
            <a:xfrm>
              <a:off x="7481080" y="2019295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219, 215, 210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#DBD7D2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88163A8-BCBC-7F4E-C49F-26AD5D17D3D8}"/>
              </a:ext>
            </a:extLst>
          </p:cNvPr>
          <p:cNvGrpSpPr/>
          <p:nvPr/>
        </p:nvGrpSpPr>
        <p:grpSpPr>
          <a:xfrm>
            <a:off x="3558551" y="3546752"/>
            <a:ext cx="2136401" cy="1198965"/>
            <a:chOff x="726949" y="2011729"/>
            <a:chExt cx="2136401" cy="11989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045287-B2F2-024E-BF22-C50C5657B42C}"/>
                </a:ext>
              </a:extLst>
            </p:cNvPr>
            <p:cNvSpPr txBox="1"/>
            <p:nvPr/>
          </p:nvSpPr>
          <p:spPr>
            <a:xfrm>
              <a:off x="726949" y="2933695"/>
              <a:ext cx="99854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Imperial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E68166-254D-0205-3782-F4F28D154D36}"/>
                </a:ext>
              </a:extLst>
            </p:cNvPr>
            <p:cNvSpPr txBox="1"/>
            <p:nvPr/>
          </p:nvSpPr>
          <p:spPr>
            <a:xfrm>
              <a:off x="1641349" y="2011729"/>
              <a:ext cx="122200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104, 40, 96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#682860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D49C78-148F-ADF9-04DD-1E8FBB32EAD7}"/>
                </a:ext>
              </a:extLst>
            </p:cNvPr>
            <p:cNvSpPr/>
            <p:nvPr/>
          </p:nvSpPr>
          <p:spPr>
            <a:xfrm>
              <a:off x="726949" y="2011729"/>
              <a:ext cx="914400" cy="9144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31D254C-0C2B-E90B-60AE-D6501D23093A}"/>
              </a:ext>
            </a:extLst>
          </p:cNvPr>
          <p:cNvGrpSpPr/>
          <p:nvPr/>
        </p:nvGrpSpPr>
        <p:grpSpPr>
          <a:xfrm>
            <a:off x="726948" y="2006046"/>
            <a:ext cx="2057855" cy="1191399"/>
            <a:chOff x="6566680" y="5081775"/>
            <a:chExt cx="2057855" cy="119139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4C41DC6-CFA6-D30F-6DFF-419BAD8A2C8A}"/>
                </a:ext>
              </a:extLst>
            </p:cNvPr>
            <p:cNvSpPr/>
            <p:nvPr/>
          </p:nvSpPr>
          <p:spPr>
            <a:xfrm>
              <a:off x="6566680" y="5081775"/>
              <a:ext cx="914400" cy="9144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4CE0A5A-78E7-919D-02ED-406ED17950C8}"/>
                </a:ext>
              </a:extLst>
            </p:cNvPr>
            <p:cNvSpPr txBox="1"/>
            <p:nvPr/>
          </p:nvSpPr>
          <p:spPr>
            <a:xfrm>
              <a:off x="6566680" y="5996175"/>
              <a:ext cx="88126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Tardis Blue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26D43A5-9A9C-3B6C-6821-CE39D95FE21F}"/>
                </a:ext>
              </a:extLst>
            </p:cNvPr>
            <p:cNvSpPr txBox="1"/>
            <p:nvPr/>
          </p:nvSpPr>
          <p:spPr>
            <a:xfrm>
              <a:off x="7481080" y="5081775"/>
              <a:ext cx="114345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59, 111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#003B6F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7B38728-3C3A-A231-E3E9-73B32A222C31}"/>
              </a:ext>
            </a:extLst>
          </p:cNvPr>
          <p:cNvGrpSpPr/>
          <p:nvPr/>
        </p:nvGrpSpPr>
        <p:grpSpPr>
          <a:xfrm>
            <a:off x="726948" y="3541069"/>
            <a:ext cx="2394292" cy="1191399"/>
            <a:chOff x="726948" y="3546752"/>
            <a:chExt cx="2394292" cy="119139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98E9EA4-2594-F696-91C9-7FF04FC8223C}"/>
                </a:ext>
              </a:extLst>
            </p:cNvPr>
            <p:cNvSpPr txBox="1"/>
            <p:nvPr/>
          </p:nvSpPr>
          <p:spPr>
            <a:xfrm>
              <a:off x="726948" y="4461152"/>
              <a:ext cx="91659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Rubine Red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B89F21F-3603-616F-10C7-5DC99D45066B}"/>
                </a:ext>
              </a:extLst>
            </p:cNvPr>
            <p:cNvSpPr txBox="1"/>
            <p:nvPr/>
          </p:nvSpPr>
          <p:spPr>
            <a:xfrm>
              <a:off x="1641348" y="3546752"/>
              <a:ext cx="147989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206, 0, 88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#CE0058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100, 43, 12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5BB335A-D431-B616-5912-0DBE7C7A1F47}"/>
                </a:ext>
              </a:extLst>
            </p:cNvPr>
            <p:cNvSpPr/>
            <p:nvPr/>
          </p:nvSpPr>
          <p:spPr>
            <a:xfrm>
              <a:off x="726948" y="3546752"/>
              <a:ext cx="914400" cy="9144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6256055-2C34-5AC3-951A-2AEA21C78017}"/>
              </a:ext>
            </a:extLst>
          </p:cNvPr>
          <p:cNvGrpSpPr/>
          <p:nvPr/>
        </p:nvGrpSpPr>
        <p:grpSpPr>
          <a:xfrm>
            <a:off x="3558551" y="2013612"/>
            <a:ext cx="2214950" cy="1191399"/>
            <a:chOff x="3698263" y="2019295"/>
            <a:chExt cx="2214950" cy="119139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95F135F-365A-95E1-5C88-503DC7BB6BF8}"/>
                </a:ext>
              </a:extLst>
            </p:cNvPr>
            <p:cNvSpPr/>
            <p:nvPr/>
          </p:nvSpPr>
          <p:spPr>
            <a:xfrm>
              <a:off x="3698263" y="2019295"/>
              <a:ext cx="914400" cy="9144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F380E28-3F26-1F0E-67DB-0B99DBD1E1D1}"/>
                </a:ext>
              </a:extLst>
            </p:cNvPr>
            <p:cNvSpPr txBox="1"/>
            <p:nvPr/>
          </p:nvSpPr>
          <p:spPr>
            <a:xfrm>
              <a:off x="3698263" y="2933695"/>
              <a:ext cx="48763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Corn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9140908-9F41-5692-3C52-80B7BAAA1AFF}"/>
                </a:ext>
              </a:extLst>
            </p:cNvPr>
            <p:cNvSpPr txBox="1"/>
            <p:nvPr/>
          </p:nvSpPr>
          <p:spPr>
            <a:xfrm>
              <a:off x="4612664" y="2019295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251, 236, 93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#FBEC5D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930833A-4F1E-226A-A24A-9D35F51250B3}"/>
              </a:ext>
            </a:extLst>
          </p:cNvPr>
          <p:cNvGrpSpPr/>
          <p:nvPr/>
        </p:nvGrpSpPr>
        <p:grpSpPr>
          <a:xfrm>
            <a:off x="6566679" y="2013612"/>
            <a:ext cx="2293495" cy="1191399"/>
            <a:chOff x="6566680" y="2019295"/>
            <a:chExt cx="2293495" cy="1191399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B1D85B6-BFB5-8E22-F333-471FAF23FFC4}"/>
                </a:ext>
              </a:extLst>
            </p:cNvPr>
            <p:cNvSpPr/>
            <p:nvPr/>
          </p:nvSpPr>
          <p:spPr>
            <a:xfrm>
              <a:off x="6566680" y="2019295"/>
              <a:ext cx="914400" cy="914400"/>
            </a:xfrm>
            <a:prstGeom prst="rect">
              <a:avLst/>
            </a:prstGeom>
            <a:solidFill>
              <a:srgbClr val="DB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706927C-7A37-6612-A3CE-1A1055706F9B}"/>
                </a:ext>
              </a:extLst>
            </p:cNvPr>
            <p:cNvSpPr txBox="1"/>
            <p:nvPr/>
          </p:nvSpPr>
          <p:spPr>
            <a:xfrm>
              <a:off x="6566680" y="2933695"/>
              <a:ext cx="92486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Timberwolf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8971ED8-7CD8-8474-48EE-4A7161279444}"/>
                </a:ext>
              </a:extLst>
            </p:cNvPr>
            <p:cNvSpPr txBox="1"/>
            <p:nvPr/>
          </p:nvSpPr>
          <p:spPr>
            <a:xfrm>
              <a:off x="7481080" y="2019295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219, 215, 210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#DBD7D2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66567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24">
            <a:extLst>
              <a:ext uri="{FF2B5EF4-FFF2-40B4-BE49-F238E27FC236}">
                <a16:creationId xmlns:a16="http://schemas.microsoft.com/office/drawing/2014/main" id="{C34F68ED-1613-0F7B-86EF-4EAFA5F32FD8}"/>
              </a:ext>
            </a:extLst>
          </p:cNvPr>
          <p:cNvSpPr txBox="1"/>
          <p:nvPr/>
        </p:nvSpPr>
        <p:spPr>
          <a:xfrm>
            <a:off x="8454792" y="5934670"/>
            <a:ext cx="2213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https://color.adobe.com/create/color-wheel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BBA785F-AA9F-B7B0-64F8-DCEB019FF1F3}"/>
              </a:ext>
            </a:extLst>
          </p:cNvPr>
          <p:cNvGrpSpPr/>
          <p:nvPr/>
        </p:nvGrpSpPr>
        <p:grpSpPr>
          <a:xfrm>
            <a:off x="0" y="0"/>
            <a:ext cx="8148182" cy="6858000"/>
            <a:chOff x="0" y="0"/>
            <a:chExt cx="8148182" cy="68580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08744D1-047D-389C-AC60-6AB2067BB31D}"/>
                </a:ext>
              </a:extLst>
            </p:cNvPr>
            <p:cNvGrpSpPr/>
            <p:nvPr/>
          </p:nvGrpSpPr>
          <p:grpSpPr>
            <a:xfrm>
              <a:off x="1721048" y="0"/>
              <a:ext cx="6427134" cy="767946"/>
              <a:chOff x="1721048" y="1"/>
              <a:chExt cx="6427134" cy="767946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4BFA5C5-2FAE-935D-A421-0E68DBC220C7}"/>
                  </a:ext>
                </a:extLst>
              </p:cNvPr>
              <p:cNvSpPr txBox="1"/>
              <p:nvPr/>
            </p:nvSpPr>
            <p:spPr>
              <a:xfrm>
                <a:off x="1721048" y="199308"/>
                <a:ext cx="11859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Analogous</a:t>
                </a: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F448855-8336-E80D-6994-CC514B7E8757}"/>
                  </a:ext>
                </a:extLst>
              </p:cNvPr>
              <p:cNvGrpSpPr/>
              <p:nvPr/>
            </p:nvGrpSpPr>
            <p:grpSpPr>
              <a:xfrm>
                <a:off x="2886752" y="1"/>
                <a:ext cx="5261430" cy="767946"/>
                <a:chOff x="2886752" y="1"/>
                <a:chExt cx="5261430" cy="767946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22E79CF-58A1-EC6C-FF9C-B742F463684D}"/>
                    </a:ext>
                  </a:extLst>
                </p:cNvPr>
                <p:cNvSpPr/>
                <p:nvPr/>
              </p:nvSpPr>
              <p:spPr>
                <a:xfrm>
                  <a:off x="2886752" y="1"/>
                  <a:ext cx="1052286" cy="767946"/>
                </a:xfrm>
                <a:prstGeom prst="rect">
                  <a:avLst/>
                </a:prstGeom>
                <a:solidFill>
                  <a:srgbClr val="F7AB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F7AB19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6C2AC74-8A95-AC8C-6EE8-3ECE9E66E761}"/>
                    </a:ext>
                  </a:extLst>
                </p:cNvPr>
                <p:cNvSpPr/>
                <p:nvPr/>
              </p:nvSpPr>
              <p:spPr>
                <a:xfrm>
                  <a:off x="3939038" y="1"/>
                  <a:ext cx="1052286" cy="767946"/>
                </a:xfrm>
                <a:prstGeom prst="rect">
                  <a:avLst/>
                </a:prstGeom>
                <a:solidFill>
                  <a:srgbClr val="D67F1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D67F15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5FBC9A7-2B00-DC28-BC08-56D68695B248}"/>
                    </a:ext>
                  </a:extLst>
                </p:cNvPr>
                <p:cNvSpPr/>
                <p:nvPr/>
              </p:nvSpPr>
              <p:spPr>
                <a:xfrm>
                  <a:off x="4991324" y="1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D46F19B-4CFA-9CA2-A0D6-D9531CD7729D}"/>
                    </a:ext>
                  </a:extLst>
                </p:cNvPr>
                <p:cNvSpPr/>
                <p:nvPr/>
              </p:nvSpPr>
              <p:spPr>
                <a:xfrm>
                  <a:off x="6043610" y="1"/>
                  <a:ext cx="1052286" cy="767946"/>
                </a:xfrm>
                <a:prstGeom prst="rect">
                  <a:avLst/>
                </a:prstGeom>
                <a:solidFill>
                  <a:srgbClr val="D6461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D64615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11A9F12-61CA-180B-997D-C292F5B9CC49}"/>
                    </a:ext>
                  </a:extLst>
                </p:cNvPr>
                <p:cNvSpPr/>
                <p:nvPr/>
              </p:nvSpPr>
              <p:spPr>
                <a:xfrm>
                  <a:off x="7095896" y="1"/>
                  <a:ext cx="1052286" cy="767946"/>
                </a:xfrm>
                <a:prstGeom prst="rect">
                  <a:avLst/>
                </a:prstGeom>
                <a:solidFill>
                  <a:srgbClr val="F731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F73119</a:t>
                  </a:r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97EA09C-DFD2-3907-FD78-A493287B7A02}"/>
                </a:ext>
              </a:extLst>
            </p:cNvPr>
            <p:cNvGrpSpPr/>
            <p:nvPr/>
          </p:nvGrpSpPr>
          <p:grpSpPr>
            <a:xfrm>
              <a:off x="1201098" y="761257"/>
              <a:ext cx="6947084" cy="767946"/>
              <a:chOff x="1201098" y="763844"/>
              <a:chExt cx="6947084" cy="76794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2D4BC4F-214F-2A73-33C2-CA8B5872C270}"/>
                  </a:ext>
                </a:extLst>
              </p:cNvPr>
              <p:cNvSpPr txBox="1"/>
              <p:nvPr/>
            </p:nvSpPr>
            <p:spPr>
              <a:xfrm>
                <a:off x="1201098" y="963151"/>
                <a:ext cx="168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Monochromatic</a:t>
                </a:r>
              </a:p>
            </p:txBody>
          </p: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B150FF20-3B4E-4DA4-66C6-9E3C5F3F43E7}"/>
                  </a:ext>
                </a:extLst>
              </p:cNvPr>
              <p:cNvGrpSpPr/>
              <p:nvPr/>
            </p:nvGrpSpPr>
            <p:grpSpPr>
              <a:xfrm>
                <a:off x="2886752" y="763844"/>
                <a:ext cx="5261430" cy="767946"/>
                <a:chOff x="2886752" y="763844"/>
                <a:chExt cx="5261430" cy="76794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542D13F2-163D-5315-9838-97F62F86BE74}"/>
                    </a:ext>
                  </a:extLst>
                </p:cNvPr>
                <p:cNvSpPr/>
                <p:nvPr/>
              </p:nvSpPr>
              <p:spPr>
                <a:xfrm>
                  <a:off x="2886752" y="763844"/>
                  <a:ext cx="1052286" cy="767946"/>
                </a:xfrm>
                <a:prstGeom prst="rect">
                  <a:avLst/>
                </a:prstGeom>
                <a:solidFill>
                  <a:srgbClr val="6E361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6E3610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E3CC09A-09C3-1CE9-412B-3DEE678E5662}"/>
                    </a:ext>
                  </a:extLst>
                </p:cNvPr>
                <p:cNvSpPr/>
                <p:nvPr/>
              </p:nvSpPr>
              <p:spPr>
                <a:xfrm>
                  <a:off x="3939038" y="763844"/>
                  <a:ext cx="1052286" cy="767946"/>
                </a:xfrm>
                <a:prstGeom prst="rect">
                  <a:avLst/>
                </a:prstGeom>
                <a:solidFill>
                  <a:srgbClr val="F0A1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F0A16C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9EC3463-D3AA-D951-6EC9-86DFDB3366EF}"/>
                    </a:ext>
                  </a:extLst>
                </p:cNvPr>
                <p:cNvSpPr/>
                <p:nvPr/>
              </p:nvSpPr>
              <p:spPr>
                <a:xfrm>
                  <a:off x="4991324" y="763844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3CC4C87-D2DB-CEDB-C493-781B3BDE5A81}"/>
                    </a:ext>
                  </a:extLst>
                </p:cNvPr>
                <p:cNvSpPr/>
                <p:nvPr/>
              </p:nvSpPr>
              <p:spPr>
                <a:xfrm>
                  <a:off x="6043610" y="763844"/>
                  <a:ext cx="1052286" cy="767946"/>
                </a:xfrm>
                <a:prstGeom prst="rect">
                  <a:avLst/>
                </a:prstGeom>
                <a:solidFill>
                  <a:srgbClr val="6E49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6E4931</a:t>
                  </a: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58B4E13-0356-8735-9B08-2E31689585B0}"/>
                    </a:ext>
                  </a:extLst>
                </p:cNvPr>
                <p:cNvSpPr/>
                <p:nvPr/>
              </p:nvSpPr>
              <p:spPr>
                <a:xfrm>
                  <a:off x="7095896" y="763844"/>
                  <a:ext cx="1052286" cy="767946"/>
                </a:xfrm>
                <a:prstGeom prst="rect">
                  <a:avLst/>
                </a:prstGeom>
                <a:solidFill>
                  <a:srgbClr val="BA5B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BASB1C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7CE450A-1AFE-F4DF-0262-B7BDF44BD7EB}"/>
                </a:ext>
              </a:extLst>
            </p:cNvPr>
            <p:cNvGrpSpPr/>
            <p:nvPr/>
          </p:nvGrpSpPr>
          <p:grpSpPr>
            <a:xfrm>
              <a:off x="2238689" y="1522514"/>
              <a:ext cx="5909493" cy="767946"/>
              <a:chOff x="2238689" y="1531790"/>
              <a:chExt cx="5909493" cy="767946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CEB3505-EF58-39F0-ACDA-8C9C8F18D492}"/>
                  </a:ext>
                </a:extLst>
              </p:cNvPr>
              <p:cNvSpPr txBox="1"/>
              <p:nvPr/>
            </p:nvSpPr>
            <p:spPr>
              <a:xfrm>
                <a:off x="2238689" y="1731097"/>
                <a:ext cx="648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Triad</a:t>
                </a:r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018260A6-2DDF-F0D0-3200-2946400ADB80}"/>
                  </a:ext>
                </a:extLst>
              </p:cNvPr>
              <p:cNvGrpSpPr/>
              <p:nvPr/>
            </p:nvGrpSpPr>
            <p:grpSpPr>
              <a:xfrm>
                <a:off x="2886752" y="1531790"/>
                <a:ext cx="5261430" cy="767946"/>
                <a:chOff x="2886752" y="1531790"/>
                <a:chExt cx="5261430" cy="767946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39CE36C-F277-731B-962D-A2051F0450B7}"/>
                    </a:ext>
                  </a:extLst>
                </p:cNvPr>
                <p:cNvSpPr/>
                <p:nvPr/>
              </p:nvSpPr>
              <p:spPr>
                <a:xfrm>
                  <a:off x="2886752" y="1531790"/>
                  <a:ext cx="1052286" cy="767946"/>
                </a:xfrm>
                <a:prstGeom prst="rect">
                  <a:avLst/>
                </a:prstGeom>
                <a:solidFill>
                  <a:srgbClr val="A1450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A14508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98560AF-4B6D-504B-5AF1-A0454B2F8EC1}"/>
                    </a:ext>
                  </a:extLst>
                </p:cNvPr>
                <p:cNvSpPr/>
                <p:nvPr/>
              </p:nvSpPr>
              <p:spPr>
                <a:xfrm>
                  <a:off x="3939038" y="1531790"/>
                  <a:ext cx="1052286" cy="767946"/>
                </a:xfrm>
                <a:prstGeom prst="rect">
                  <a:avLst/>
                </a:prstGeom>
                <a:solidFill>
                  <a:srgbClr val="4BED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4BED3B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5EC028D-4CF2-64AE-C869-CFF011DFABDF}"/>
                    </a:ext>
                  </a:extLst>
                </p:cNvPr>
                <p:cNvSpPr/>
                <p:nvPr/>
              </p:nvSpPr>
              <p:spPr>
                <a:xfrm>
                  <a:off x="4991324" y="153179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1E39E68-FAC4-AB54-A9EE-7D55688B0657}"/>
                    </a:ext>
                  </a:extLst>
                </p:cNvPr>
                <p:cNvSpPr/>
                <p:nvPr/>
              </p:nvSpPr>
              <p:spPr>
                <a:xfrm>
                  <a:off x="6043610" y="1531790"/>
                  <a:ext cx="1052286" cy="767946"/>
                </a:xfrm>
                <a:prstGeom prst="rect">
                  <a:avLst/>
                </a:prstGeom>
                <a:solidFill>
                  <a:srgbClr val="250C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250CED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680356A-CF22-0645-A7CB-AFA7A7EF77BA}"/>
                    </a:ext>
                  </a:extLst>
                </p:cNvPr>
                <p:cNvSpPr/>
                <p:nvPr/>
              </p:nvSpPr>
              <p:spPr>
                <a:xfrm>
                  <a:off x="7095896" y="1531790"/>
                  <a:ext cx="1052286" cy="767946"/>
                </a:xfrm>
                <a:prstGeom prst="rect">
                  <a:avLst/>
                </a:prstGeom>
                <a:solidFill>
                  <a:srgbClr val="2010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2010A1</a:t>
                  </a: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0DE4DF3-4914-11B6-BBA5-663FEF64FA7A}"/>
                </a:ext>
              </a:extLst>
            </p:cNvPr>
            <p:cNvGrpSpPr/>
            <p:nvPr/>
          </p:nvGrpSpPr>
          <p:grpSpPr>
            <a:xfrm>
              <a:off x="1192634" y="2283771"/>
              <a:ext cx="6955548" cy="767946"/>
              <a:chOff x="1192634" y="2299169"/>
              <a:chExt cx="6955548" cy="767946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828E763-8A23-2CB9-8615-0C5780CC8C20}"/>
                  </a:ext>
                </a:extLst>
              </p:cNvPr>
              <p:cNvSpPr txBox="1"/>
              <p:nvPr/>
            </p:nvSpPr>
            <p:spPr>
              <a:xfrm>
                <a:off x="1192634" y="2498476"/>
                <a:ext cx="16941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Complementary</a:t>
                </a:r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9063F01D-A4B8-0817-65FB-DFF34414BD69}"/>
                  </a:ext>
                </a:extLst>
              </p:cNvPr>
              <p:cNvGrpSpPr/>
              <p:nvPr/>
            </p:nvGrpSpPr>
            <p:grpSpPr>
              <a:xfrm>
                <a:off x="2886752" y="2299169"/>
                <a:ext cx="5261430" cy="767946"/>
                <a:chOff x="2886752" y="2299169"/>
                <a:chExt cx="5261430" cy="76794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801CED30-915B-04BC-85D6-7E6B677501B4}"/>
                    </a:ext>
                  </a:extLst>
                </p:cNvPr>
                <p:cNvSpPr/>
                <p:nvPr/>
              </p:nvSpPr>
              <p:spPr>
                <a:xfrm>
                  <a:off x="3939038" y="2299169"/>
                  <a:ext cx="1052286" cy="767946"/>
                </a:xfrm>
                <a:prstGeom prst="rect">
                  <a:avLst/>
                </a:prstGeom>
                <a:solidFill>
                  <a:srgbClr val="FF8C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FF8C40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235CE92-CF71-F670-0CD9-7E789DF3C60E}"/>
                    </a:ext>
                  </a:extLst>
                </p:cNvPr>
                <p:cNvSpPr/>
                <p:nvPr/>
              </p:nvSpPr>
              <p:spPr>
                <a:xfrm>
                  <a:off x="4991324" y="2299169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3AEA1738-CEB5-F607-D707-6D6AC15910DF}"/>
                    </a:ext>
                  </a:extLst>
                </p:cNvPr>
                <p:cNvSpPr/>
                <p:nvPr/>
              </p:nvSpPr>
              <p:spPr>
                <a:xfrm>
                  <a:off x="6043610" y="2299169"/>
                  <a:ext cx="1052286" cy="767946"/>
                </a:xfrm>
                <a:prstGeom prst="rect">
                  <a:avLst/>
                </a:prstGeom>
                <a:solidFill>
                  <a:srgbClr val="0098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0098A1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98CF6F2-4CD4-3C47-3470-FBDB623679B4}"/>
                    </a:ext>
                  </a:extLst>
                </p:cNvPr>
                <p:cNvSpPr/>
                <p:nvPr/>
              </p:nvSpPr>
              <p:spPr>
                <a:xfrm>
                  <a:off x="7095896" y="2299169"/>
                  <a:ext cx="1052286" cy="767946"/>
                </a:xfrm>
                <a:prstGeom prst="rect">
                  <a:avLst/>
                </a:prstGeom>
                <a:solidFill>
                  <a:srgbClr val="24E2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24E2ED</a:t>
                  </a: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CFED2EA6-30C8-8A1E-85E6-4BEED9AA074C}"/>
                    </a:ext>
                  </a:extLst>
                </p:cNvPr>
                <p:cNvSpPr/>
                <p:nvPr/>
              </p:nvSpPr>
              <p:spPr>
                <a:xfrm>
                  <a:off x="2886752" y="2299169"/>
                  <a:ext cx="1052286" cy="767946"/>
                </a:xfrm>
                <a:prstGeom prst="rect">
                  <a:avLst/>
                </a:prstGeom>
                <a:solidFill>
                  <a:srgbClr val="A147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A1470C</a:t>
                  </a: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08DC33A-D3AE-96D5-0154-628AF2C1B114}"/>
                </a:ext>
              </a:extLst>
            </p:cNvPr>
            <p:cNvGrpSpPr/>
            <p:nvPr/>
          </p:nvGrpSpPr>
          <p:grpSpPr>
            <a:xfrm>
              <a:off x="729367" y="3045028"/>
              <a:ext cx="7418815" cy="767946"/>
              <a:chOff x="729367" y="3065330"/>
              <a:chExt cx="7418815" cy="767946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62012B4-B3CE-6F49-9EED-C68626548D15}"/>
                  </a:ext>
                </a:extLst>
              </p:cNvPr>
              <p:cNvSpPr txBox="1"/>
              <p:nvPr/>
            </p:nvSpPr>
            <p:spPr>
              <a:xfrm>
                <a:off x="729367" y="3264637"/>
                <a:ext cx="21573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Split Complementary</a:t>
                </a: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411C99FF-A38D-4D7B-232B-429BA07244AB}"/>
                  </a:ext>
                </a:extLst>
              </p:cNvPr>
              <p:cNvGrpSpPr/>
              <p:nvPr/>
            </p:nvGrpSpPr>
            <p:grpSpPr>
              <a:xfrm>
                <a:off x="2886752" y="3065330"/>
                <a:ext cx="5261430" cy="767946"/>
                <a:chOff x="2886752" y="3065330"/>
                <a:chExt cx="5261430" cy="767946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8B73863-66CB-82FC-3DA2-4463B394E8D0}"/>
                    </a:ext>
                  </a:extLst>
                </p:cNvPr>
                <p:cNvSpPr/>
                <p:nvPr/>
              </p:nvSpPr>
              <p:spPr>
                <a:xfrm>
                  <a:off x="2886752" y="3065330"/>
                  <a:ext cx="1052286" cy="767946"/>
                </a:xfrm>
                <a:prstGeom prst="rect">
                  <a:avLst/>
                </a:prstGeom>
                <a:solidFill>
                  <a:srgbClr val="28A1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28A164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CE756CE-796E-9693-955C-800C364EB02B}"/>
                    </a:ext>
                  </a:extLst>
                </p:cNvPr>
                <p:cNvSpPr/>
                <p:nvPr/>
              </p:nvSpPr>
              <p:spPr>
                <a:xfrm>
                  <a:off x="3939038" y="3065330"/>
                  <a:ext cx="1052286" cy="767946"/>
                </a:xfrm>
                <a:prstGeom prst="rect">
                  <a:avLst/>
                </a:prstGeom>
                <a:solidFill>
                  <a:srgbClr val="2FED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2FED8D</a:t>
                  </a: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0280337-4A30-1966-1B8E-18C813414030}"/>
                    </a:ext>
                  </a:extLst>
                </p:cNvPr>
                <p:cNvSpPr/>
                <p:nvPr/>
              </p:nvSpPr>
              <p:spPr>
                <a:xfrm>
                  <a:off x="4991324" y="306533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EFF8599-24AB-DBDE-B6FE-6804F6BF60FE}"/>
                    </a:ext>
                  </a:extLst>
                </p:cNvPr>
                <p:cNvSpPr/>
                <p:nvPr/>
              </p:nvSpPr>
              <p:spPr>
                <a:xfrm>
                  <a:off x="6043610" y="3065330"/>
                  <a:ext cx="1052286" cy="767946"/>
                </a:xfrm>
                <a:prstGeom prst="rect">
                  <a:avLst/>
                </a:prstGeom>
                <a:solidFill>
                  <a:srgbClr val="0848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0848A1</a:t>
                  </a: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4E87E25F-095F-A411-7601-AB7D58773E43}"/>
                    </a:ext>
                  </a:extLst>
                </p:cNvPr>
                <p:cNvSpPr/>
                <p:nvPr/>
              </p:nvSpPr>
              <p:spPr>
                <a:xfrm>
                  <a:off x="7095896" y="3065330"/>
                  <a:ext cx="1052286" cy="767946"/>
                </a:xfrm>
                <a:prstGeom prst="rect">
                  <a:avLst/>
                </a:prstGeom>
                <a:solidFill>
                  <a:srgbClr val="1871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1871ED</a:t>
                  </a: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391B253-27E5-91EB-AF21-6831C7AD618D}"/>
                </a:ext>
              </a:extLst>
            </p:cNvPr>
            <p:cNvGrpSpPr/>
            <p:nvPr/>
          </p:nvGrpSpPr>
          <p:grpSpPr>
            <a:xfrm>
              <a:off x="0" y="3806285"/>
              <a:ext cx="8148182" cy="767946"/>
              <a:chOff x="0" y="3818185"/>
              <a:chExt cx="8148182" cy="767946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E75E6D6-3F81-DB00-AA8D-9A0B5659E7E1}"/>
                  </a:ext>
                </a:extLst>
              </p:cNvPr>
              <p:cNvSpPr txBox="1"/>
              <p:nvPr/>
            </p:nvSpPr>
            <p:spPr>
              <a:xfrm>
                <a:off x="0" y="4017492"/>
                <a:ext cx="29384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Double Split Complementary</a:t>
                </a: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06BF8877-4981-D8F2-2802-368054FD94B4}"/>
                  </a:ext>
                </a:extLst>
              </p:cNvPr>
              <p:cNvGrpSpPr/>
              <p:nvPr/>
            </p:nvGrpSpPr>
            <p:grpSpPr>
              <a:xfrm>
                <a:off x="2886752" y="3818185"/>
                <a:ext cx="5261430" cy="767946"/>
                <a:chOff x="2886752" y="3818185"/>
                <a:chExt cx="5261430" cy="76794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B67F18CE-C55F-FF2D-E5DB-F49026C6FED6}"/>
                    </a:ext>
                  </a:extLst>
                </p:cNvPr>
                <p:cNvSpPr/>
                <p:nvPr/>
              </p:nvSpPr>
              <p:spPr>
                <a:xfrm>
                  <a:off x="3939038" y="3818185"/>
                  <a:ext cx="1052286" cy="767946"/>
                </a:xfrm>
                <a:prstGeom prst="rect">
                  <a:avLst/>
                </a:prstGeom>
                <a:solidFill>
                  <a:srgbClr val="3BED9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3BED93</a:t>
                  </a: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46DDAC6-9195-BE23-CE16-61230EDC1F4E}"/>
                    </a:ext>
                  </a:extLst>
                </p:cNvPr>
                <p:cNvSpPr/>
                <p:nvPr/>
              </p:nvSpPr>
              <p:spPr>
                <a:xfrm>
                  <a:off x="4991324" y="3818185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F642DED-B07F-625C-A094-D8F92646B737}"/>
                    </a:ext>
                  </a:extLst>
                </p:cNvPr>
                <p:cNvSpPr/>
                <p:nvPr/>
              </p:nvSpPr>
              <p:spPr>
                <a:xfrm>
                  <a:off x="6043610" y="3818185"/>
                  <a:ext cx="1052286" cy="767946"/>
                </a:xfrm>
                <a:prstGeom prst="rect">
                  <a:avLst/>
                </a:prstGeom>
                <a:solidFill>
                  <a:srgbClr val="0C6A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0C6AED</a:t>
                  </a: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6C79B70-1976-D9BB-8CBA-91CBA1C8E423}"/>
                    </a:ext>
                  </a:extLst>
                </p:cNvPr>
                <p:cNvSpPr/>
                <p:nvPr/>
              </p:nvSpPr>
              <p:spPr>
                <a:xfrm>
                  <a:off x="7095896" y="3818185"/>
                  <a:ext cx="1052286" cy="767946"/>
                </a:xfrm>
                <a:prstGeom prst="rect">
                  <a:avLst/>
                </a:prstGeom>
                <a:solidFill>
                  <a:srgbClr val="ED2F1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ED2F18</a:t>
                  </a: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09F91947-0CFD-E4D1-9457-37A0EF147D58}"/>
                    </a:ext>
                  </a:extLst>
                </p:cNvPr>
                <p:cNvSpPr/>
                <p:nvPr/>
              </p:nvSpPr>
              <p:spPr>
                <a:xfrm>
                  <a:off x="2886752" y="3818185"/>
                  <a:ext cx="1052286" cy="767946"/>
                </a:xfrm>
                <a:prstGeom prst="rect">
                  <a:avLst/>
                </a:prstGeom>
                <a:solidFill>
                  <a:srgbClr val="EDAC2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EDAC2F</a:t>
                  </a: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B0C03A9-C2D8-CFFE-9534-29880D244EFA}"/>
                </a:ext>
              </a:extLst>
            </p:cNvPr>
            <p:cNvGrpSpPr/>
            <p:nvPr/>
          </p:nvGrpSpPr>
          <p:grpSpPr>
            <a:xfrm>
              <a:off x="2049472" y="4567542"/>
              <a:ext cx="6098710" cy="767946"/>
              <a:chOff x="2049472" y="4584346"/>
              <a:chExt cx="6098710" cy="767946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54E64A9-15FF-9729-B4F1-63A52F758AC1}"/>
                  </a:ext>
                </a:extLst>
              </p:cNvPr>
              <p:cNvSpPr txBox="1"/>
              <p:nvPr/>
            </p:nvSpPr>
            <p:spPr>
              <a:xfrm>
                <a:off x="2049472" y="4783653"/>
                <a:ext cx="8489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Square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89844CD6-3912-5B0C-8519-73722188C50D}"/>
                  </a:ext>
                </a:extLst>
              </p:cNvPr>
              <p:cNvGrpSpPr/>
              <p:nvPr/>
            </p:nvGrpSpPr>
            <p:grpSpPr>
              <a:xfrm>
                <a:off x="2886752" y="4584346"/>
                <a:ext cx="5261430" cy="767946"/>
                <a:chOff x="2886752" y="4584346"/>
                <a:chExt cx="5261430" cy="767946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B5FF6850-35BC-9F53-E66E-B30F113E8A29}"/>
                    </a:ext>
                  </a:extLst>
                </p:cNvPr>
                <p:cNvSpPr/>
                <p:nvPr/>
              </p:nvSpPr>
              <p:spPr>
                <a:xfrm>
                  <a:off x="3939038" y="4584346"/>
                  <a:ext cx="1052286" cy="767946"/>
                </a:xfrm>
                <a:prstGeom prst="rect">
                  <a:avLst/>
                </a:prstGeom>
                <a:solidFill>
                  <a:srgbClr val="C7ED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C7ED3B</a:t>
                  </a: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65DB685-AE86-0B5C-5F0E-14A7F2B1F26C}"/>
                    </a:ext>
                  </a:extLst>
                </p:cNvPr>
                <p:cNvSpPr/>
                <p:nvPr/>
              </p:nvSpPr>
              <p:spPr>
                <a:xfrm>
                  <a:off x="4991324" y="4584346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B6FB35B-07D8-D25B-6A67-F66366281703}"/>
                    </a:ext>
                  </a:extLst>
                </p:cNvPr>
                <p:cNvSpPr/>
                <p:nvPr/>
              </p:nvSpPr>
              <p:spPr>
                <a:xfrm>
                  <a:off x="6043610" y="4584346"/>
                  <a:ext cx="1052286" cy="767946"/>
                </a:xfrm>
                <a:prstGeom prst="rect">
                  <a:avLst/>
                </a:prstGeom>
                <a:solidFill>
                  <a:srgbClr val="0CE1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0CE1ED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39D7C4B-49EA-095B-DE60-0AD84F2C7B96}"/>
                    </a:ext>
                  </a:extLst>
                </p:cNvPr>
                <p:cNvSpPr/>
                <p:nvPr/>
              </p:nvSpPr>
              <p:spPr>
                <a:xfrm>
                  <a:off x="7095896" y="4584346"/>
                  <a:ext cx="1052286" cy="767946"/>
                </a:xfrm>
                <a:prstGeom prst="rect">
                  <a:avLst/>
                </a:prstGeom>
                <a:solidFill>
                  <a:srgbClr val="A418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A418ED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935D78CF-97B2-F033-DF17-BB858F6F37B5}"/>
                    </a:ext>
                  </a:extLst>
                </p:cNvPr>
                <p:cNvSpPr/>
                <p:nvPr/>
              </p:nvSpPr>
              <p:spPr>
                <a:xfrm>
                  <a:off x="2886752" y="4584346"/>
                  <a:ext cx="1052286" cy="767946"/>
                </a:xfrm>
                <a:prstGeom prst="rect">
                  <a:avLst/>
                </a:prstGeom>
                <a:solidFill>
                  <a:srgbClr val="ED66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ED660C</a:t>
                  </a: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04F7CC2-96FC-80EE-125B-726AA2134D29}"/>
                </a:ext>
              </a:extLst>
            </p:cNvPr>
            <p:cNvGrpSpPr/>
            <p:nvPr/>
          </p:nvGrpSpPr>
          <p:grpSpPr>
            <a:xfrm>
              <a:off x="1663340" y="5328799"/>
              <a:ext cx="6484842" cy="767946"/>
              <a:chOff x="1663340" y="5337200"/>
              <a:chExt cx="6484842" cy="767946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1B02CF8-50B0-8C8E-A478-7E74E6FD1E2A}"/>
                  </a:ext>
                </a:extLst>
              </p:cNvPr>
              <p:cNvSpPr txBox="1"/>
              <p:nvPr/>
            </p:nvSpPr>
            <p:spPr>
              <a:xfrm>
                <a:off x="1663340" y="5536507"/>
                <a:ext cx="122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Compound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71A4AAA-5EBF-2C7B-BE97-C08782542986}"/>
                  </a:ext>
                </a:extLst>
              </p:cNvPr>
              <p:cNvGrpSpPr/>
              <p:nvPr/>
            </p:nvGrpSpPr>
            <p:grpSpPr>
              <a:xfrm>
                <a:off x="2886752" y="5337200"/>
                <a:ext cx="5261430" cy="767946"/>
                <a:chOff x="2886752" y="5337200"/>
                <a:chExt cx="5261430" cy="767946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92C0CC46-4E27-9FD4-0386-A44796CF135C}"/>
                    </a:ext>
                  </a:extLst>
                </p:cNvPr>
                <p:cNvSpPr/>
                <p:nvPr/>
              </p:nvSpPr>
              <p:spPr>
                <a:xfrm>
                  <a:off x="3939038" y="5337200"/>
                  <a:ext cx="1052286" cy="767946"/>
                </a:xfrm>
                <a:prstGeom prst="rect">
                  <a:avLst/>
                </a:prstGeom>
                <a:solidFill>
                  <a:srgbClr val="87724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87724A</a:t>
                  </a: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12A90F40-7DAE-639E-AD1B-62730675792C}"/>
                    </a:ext>
                  </a:extLst>
                </p:cNvPr>
                <p:cNvSpPr/>
                <p:nvPr/>
              </p:nvSpPr>
              <p:spPr>
                <a:xfrm>
                  <a:off x="4991324" y="533720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05BEE70-8A73-8FF9-0F09-AD5D157D272E}"/>
                    </a:ext>
                  </a:extLst>
                </p:cNvPr>
                <p:cNvSpPr/>
                <p:nvPr/>
              </p:nvSpPr>
              <p:spPr>
                <a:xfrm>
                  <a:off x="6043610" y="5337200"/>
                  <a:ext cx="1052286" cy="767946"/>
                </a:xfrm>
                <a:prstGeom prst="rect">
                  <a:avLst/>
                </a:prstGeom>
                <a:solidFill>
                  <a:srgbClr val="60EFC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60EFCF</a:t>
                  </a: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AD903841-9E79-9D84-9A25-A82B4A574F3F}"/>
                    </a:ext>
                  </a:extLst>
                </p:cNvPr>
                <p:cNvSpPr/>
                <p:nvPr/>
              </p:nvSpPr>
              <p:spPr>
                <a:xfrm>
                  <a:off x="7095896" y="5337200"/>
                  <a:ext cx="1052286" cy="767946"/>
                </a:xfrm>
                <a:prstGeom prst="rect">
                  <a:avLst/>
                </a:prstGeom>
                <a:solidFill>
                  <a:srgbClr val="09BA6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09BA61</a:t>
                  </a: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3153B652-396C-F340-384B-C00800AAB3AC}"/>
                    </a:ext>
                  </a:extLst>
                </p:cNvPr>
                <p:cNvSpPr/>
                <p:nvPr/>
              </p:nvSpPr>
              <p:spPr>
                <a:xfrm>
                  <a:off x="2886752" y="5337200"/>
                  <a:ext cx="1052286" cy="767946"/>
                </a:xfrm>
                <a:prstGeom prst="rect">
                  <a:avLst/>
                </a:prstGeom>
                <a:solidFill>
                  <a:srgbClr val="BA7E0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BA7E09</a:t>
                  </a: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4AAF1C0-31C4-8CB6-2815-9A7FC807F7B2}"/>
                </a:ext>
              </a:extLst>
            </p:cNvPr>
            <p:cNvGrpSpPr/>
            <p:nvPr/>
          </p:nvGrpSpPr>
          <p:grpSpPr>
            <a:xfrm>
              <a:off x="2036839" y="6090054"/>
              <a:ext cx="6111343" cy="767946"/>
              <a:chOff x="2036839" y="6090055"/>
              <a:chExt cx="6111343" cy="767946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3D14080-C93C-0548-A898-DD00F53D9ACB}"/>
                  </a:ext>
                </a:extLst>
              </p:cNvPr>
              <p:cNvSpPr txBox="1"/>
              <p:nvPr/>
            </p:nvSpPr>
            <p:spPr>
              <a:xfrm>
                <a:off x="2036839" y="6289362"/>
                <a:ext cx="849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Shades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3FF6DC91-8EC7-033B-FBEE-DFED9A3EDE2F}"/>
                  </a:ext>
                </a:extLst>
              </p:cNvPr>
              <p:cNvGrpSpPr/>
              <p:nvPr/>
            </p:nvGrpSpPr>
            <p:grpSpPr>
              <a:xfrm>
                <a:off x="2886752" y="6090055"/>
                <a:ext cx="5261430" cy="767946"/>
                <a:chOff x="2886752" y="6090055"/>
                <a:chExt cx="5261430" cy="767946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1639EC5D-E5CB-B060-7417-EA6A0A602BB5}"/>
                    </a:ext>
                  </a:extLst>
                </p:cNvPr>
                <p:cNvSpPr/>
                <p:nvPr/>
              </p:nvSpPr>
              <p:spPr>
                <a:xfrm>
                  <a:off x="3939038" y="6090055"/>
                  <a:ext cx="1052286" cy="767946"/>
                </a:xfrm>
                <a:prstGeom prst="rect">
                  <a:avLst/>
                </a:prstGeom>
                <a:solidFill>
                  <a:srgbClr val="6E361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6E3610</a:t>
                  </a:r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85B2E76E-C259-EA52-810C-ECEED4BE7CDB}"/>
                    </a:ext>
                  </a:extLst>
                </p:cNvPr>
                <p:cNvSpPr/>
                <p:nvPr/>
              </p:nvSpPr>
              <p:spPr>
                <a:xfrm>
                  <a:off x="4991324" y="6090055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287E33E5-D49B-E7E9-CCE2-71B3C355E4D2}"/>
                    </a:ext>
                  </a:extLst>
                </p:cNvPr>
                <p:cNvSpPr/>
                <p:nvPr/>
              </p:nvSpPr>
              <p:spPr>
                <a:xfrm>
                  <a:off x="6043610" y="6090055"/>
                  <a:ext cx="1052286" cy="767946"/>
                </a:xfrm>
                <a:prstGeom prst="rect">
                  <a:avLst/>
                </a:prstGeom>
                <a:solidFill>
                  <a:srgbClr val="FA7A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FA7625</a:t>
                  </a:r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5BBE9A41-8BA1-053C-7449-6E314078194E}"/>
                    </a:ext>
                  </a:extLst>
                </p:cNvPr>
                <p:cNvSpPr/>
                <p:nvPr/>
              </p:nvSpPr>
              <p:spPr>
                <a:xfrm>
                  <a:off x="7095896" y="6090055"/>
                  <a:ext cx="1052286" cy="767946"/>
                </a:xfrm>
                <a:prstGeom prst="rect">
                  <a:avLst/>
                </a:prstGeom>
                <a:solidFill>
                  <a:srgbClr val="D4682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D46820</a:t>
                  </a: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7D70B6A-DFC7-CC19-CB0E-B861C5CF4652}"/>
                    </a:ext>
                  </a:extLst>
                </p:cNvPr>
                <p:cNvSpPr/>
                <p:nvPr/>
              </p:nvSpPr>
              <p:spPr>
                <a:xfrm>
                  <a:off x="2886752" y="6090055"/>
                  <a:ext cx="1052286" cy="767946"/>
                </a:xfrm>
                <a:prstGeom prst="rect">
                  <a:avLst/>
                </a:prstGeom>
                <a:solidFill>
                  <a:srgbClr val="AD551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AD551A</a:t>
                  </a:r>
                </a:p>
              </p:txBody>
            </p:sp>
          </p:grpSp>
        </p:grpSp>
      </p:grp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E98FF8CD-5BC4-6538-D70B-6EAF34876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2F716D01-3DF7-68D3-9BE9-1E5FB30D3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CF772F68-A963-5252-1297-0409B01222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3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24">
            <a:extLst>
              <a:ext uri="{FF2B5EF4-FFF2-40B4-BE49-F238E27FC236}">
                <a16:creationId xmlns:a16="http://schemas.microsoft.com/office/drawing/2014/main" id="{C34F68ED-1613-0F7B-86EF-4EAFA5F32FD8}"/>
              </a:ext>
            </a:extLst>
          </p:cNvPr>
          <p:cNvSpPr txBox="1"/>
          <p:nvPr/>
        </p:nvSpPr>
        <p:spPr>
          <a:xfrm>
            <a:off x="8454792" y="5934670"/>
            <a:ext cx="2213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https://color.adobe.com/create/color-wheel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469A60-07FF-EE0F-A059-BDE038928956}"/>
              </a:ext>
            </a:extLst>
          </p:cNvPr>
          <p:cNvGrpSpPr/>
          <p:nvPr/>
        </p:nvGrpSpPr>
        <p:grpSpPr>
          <a:xfrm>
            <a:off x="0" y="0"/>
            <a:ext cx="8148182" cy="6858000"/>
            <a:chOff x="0" y="0"/>
            <a:chExt cx="8148182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09096D4-A5E7-BF15-AD43-3F9C89985487}"/>
                </a:ext>
              </a:extLst>
            </p:cNvPr>
            <p:cNvGrpSpPr/>
            <p:nvPr/>
          </p:nvGrpSpPr>
          <p:grpSpPr>
            <a:xfrm>
              <a:off x="1721048" y="0"/>
              <a:ext cx="6427134" cy="767946"/>
              <a:chOff x="1721048" y="1"/>
              <a:chExt cx="6427134" cy="767946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4BFA5C5-2FAE-935D-A421-0E68DBC220C7}"/>
                  </a:ext>
                </a:extLst>
              </p:cNvPr>
              <p:cNvSpPr txBox="1"/>
              <p:nvPr/>
            </p:nvSpPr>
            <p:spPr>
              <a:xfrm>
                <a:off x="1721048" y="199308"/>
                <a:ext cx="1165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Analogous</a:t>
                </a: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41836F03-2ABC-CB33-1846-9DC33028CB35}"/>
                  </a:ext>
                </a:extLst>
              </p:cNvPr>
              <p:cNvGrpSpPr/>
              <p:nvPr/>
            </p:nvGrpSpPr>
            <p:grpSpPr>
              <a:xfrm>
                <a:off x="2886752" y="1"/>
                <a:ext cx="5261430" cy="767946"/>
                <a:chOff x="2886752" y="1"/>
                <a:chExt cx="5261430" cy="767946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22E79CF-58A1-EC6C-FF9C-B742F463684D}"/>
                    </a:ext>
                  </a:extLst>
                </p:cNvPr>
                <p:cNvSpPr/>
                <p:nvPr/>
              </p:nvSpPr>
              <p:spPr>
                <a:xfrm>
                  <a:off x="2886752" y="1"/>
                  <a:ext cx="1052286" cy="767946"/>
                </a:xfrm>
                <a:prstGeom prst="rect">
                  <a:avLst/>
                </a:prstGeom>
                <a:solidFill>
                  <a:srgbClr val="85412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85412D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6C2AC74-8A95-AC8C-6EE8-3ECE9E66E761}"/>
                    </a:ext>
                  </a:extLst>
                </p:cNvPr>
                <p:cNvSpPr/>
                <p:nvPr/>
              </p:nvSpPr>
              <p:spPr>
                <a:xfrm>
                  <a:off x="3939038" y="1"/>
                  <a:ext cx="1052286" cy="767946"/>
                </a:xfrm>
                <a:prstGeom prst="rect">
                  <a:avLst/>
                </a:prstGeom>
                <a:solidFill>
                  <a:srgbClr val="8F38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8F3831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5FBC9A7-2B00-DC28-BC08-56D68695B248}"/>
                    </a:ext>
                  </a:extLst>
                </p:cNvPr>
                <p:cNvSpPr/>
                <p:nvPr/>
              </p:nvSpPr>
              <p:spPr>
                <a:xfrm>
                  <a:off x="4991324" y="1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D46F19B-4CFA-9CA2-A0D6-D9531CD7729D}"/>
                    </a:ext>
                  </a:extLst>
                </p:cNvPr>
                <p:cNvSpPr/>
                <p:nvPr/>
              </p:nvSpPr>
              <p:spPr>
                <a:xfrm>
                  <a:off x="6043610" y="1"/>
                  <a:ext cx="1052286" cy="767946"/>
                </a:xfrm>
                <a:prstGeom prst="rect">
                  <a:avLst/>
                </a:prstGeom>
                <a:solidFill>
                  <a:srgbClr val="8F317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8F3176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11A9F12-61CA-180B-997D-C292F5B9CC49}"/>
                    </a:ext>
                  </a:extLst>
                </p:cNvPr>
                <p:cNvSpPr/>
                <p:nvPr/>
              </p:nvSpPr>
              <p:spPr>
                <a:xfrm>
                  <a:off x="7095896" y="1"/>
                  <a:ext cx="1052286" cy="767946"/>
                </a:xfrm>
                <a:prstGeom prst="rect">
                  <a:avLst/>
                </a:prstGeom>
                <a:solidFill>
                  <a:srgbClr val="792D8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792D85</a:t>
                  </a:r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7B5FF9A-3368-B424-5858-7938B14AB3A6}"/>
                </a:ext>
              </a:extLst>
            </p:cNvPr>
            <p:cNvGrpSpPr/>
            <p:nvPr/>
          </p:nvGrpSpPr>
          <p:grpSpPr>
            <a:xfrm>
              <a:off x="1201098" y="761257"/>
              <a:ext cx="6947084" cy="767946"/>
              <a:chOff x="1201098" y="763844"/>
              <a:chExt cx="6947084" cy="76794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2D4BC4F-214F-2A73-33C2-CA8B5872C270}"/>
                  </a:ext>
                </a:extLst>
              </p:cNvPr>
              <p:cNvSpPr txBox="1"/>
              <p:nvPr/>
            </p:nvSpPr>
            <p:spPr>
              <a:xfrm>
                <a:off x="1201098" y="963151"/>
                <a:ext cx="168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Monochromatic</a:t>
                </a: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FAF946C3-7E36-0100-7007-18624846111D}"/>
                  </a:ext>
                </a:extLst>
              </p:cNvPr>
              <p:cNvGrpSpPr/>
              <p:nvPr/>
            </p:nvGrpSpPr>
            <p:grpSpPr>
              <a:xfrm>
                <a:off x="2886752" y="763844"/>
                <a:ext cx="5261430" cy="767946"/>
                <a:chOff x="2886752" y="763844"/>
                <a:chExt cx="5261430" cy="76794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542D13F2-163D-5315-9838-97F62F86BE74}"/>
                    </a:ext>
                  </a:extLst>
                </p:cNvPr>
                <p:cNvSpPr/>
                <p:nvPr/>
              </p:nvSpPr>
              <p:spPr>
                <a:xfrm>
                  <a:off x="2886752" y="763844"/>
                  <a:ext cx="1052286" cy="767946"/>
                </a:xfrm>
                <a:prstGeom prst="rect">
                  <a:avLst/>
                </a:prstGeom>
                <a:solidFill>
                  <a:srgbClr val="C44D6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C44D69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E3CC09A-09C3-1CE9-412B-3DEE678E5662}"/>
                    </a:ext>
                  </a:extLst>
                </p:cNvPr>
                <p:cNvSpPr/>
                <p:nvPr/>
              </p:nvSpPr>
              <p:spPr>
                <a:xfrm>
                  <a:off x="3939038" y="763844"/>
                  <a:ext cx="1052286" cy="767946"/>
                </a:xfrm>
                <a:prstGeom prst="rect">
                  <a:avLst/>
                </a:prstGeom>
                <a:solidFill>
                  <a:srgbClr val="8E626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8E626D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9EC3463-D3AA-D951-6EC9-86DFDB3366EF}"/>
                    </a:ext>
                  </a:extLst>
                </p:cNvPr>
                <p:cNvSpPr/>
                <p:nvPr/>
              </p:nvSpPr>
              <p:spPr>
                <a:xfrm>
                  <a:off x="4991324" y="763844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3CC4C87-D2DB-CEDB-C493-781B3BDE5A81}"/>
                    </a:ext>
                  </a:extLst>
                </p:cNvPr>
                <p:cNvSpPr/>
                <p:nvPr/>
              </p:nvSpPr>
              <p:spPr>
                <a:xfrm>
                  <a:off x="6043610" y="763844"/>
                  <a:ext cx="1052286" cy="767946"/>
                </a:xfrm>
                <a:prstGeom prst="rect">
                  <a:avLst/>
                </a:prstGeom>
                <a:solidFill>
                  <a:srgbClr val="C4879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C48796</a:t>
                  </a: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58B4E13-0356-8735-9B08-2E31689585B0}"/>
                    </a:ext>
                  </a:extLst>
                </p:cNvPr>
                <p:cNvSpPr/>
                <p:nvPr/>
              </p:nvSpPr>
              <p:spPr>
                <a:xfrm>
                  <a:off x="7095896" y="763844"/>
                  <a:ext cx="1052286" cy="767946"/>
                </a:xfrm>
                <a:prstGeom prst="rect">
                  <a:avLst/>
                </a:prstGeom>
                <a:solidFill>
                  <a:srgbClr val="451B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451B25</a:t>
                  </a:r>
                </a:p>
              </p:txBody>
            </p: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205564D-4A0A-9540-D30A-B5225A3BD8EF}"/>
                </a:ext>
              </a:extLst>
            </p:cNvPr>
            <p:cNvGrpSpPr/>
            <p:nvPr/>
          </p:nvGrpSpPr>
          <p:grpSpPr>
            <a:xfrm>
              <a:off x="2238689" y="1522514"/>
              <a:ext cx="5909493" cy="767946"/>
              <a:chOff x="2238689" y="1531790"/>
              <a:chExt cx="5909493" cy="767946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CEB3505-EF58-39F0-ACDA-8C9C8F18D492}"/>
                  </a:ext>
                </a:extLst>
              </p:cNvPr>
              <p:cNvSpPr txBox="1"/>
              <p:nvPr/>
            </p:nvSpPr>
            <p:spPr>
              <a:xfrm>
                <a:off x="2238689" y="1731097"/>
                <a:ext cx="648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Triad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16FAFA67-49BC-45C2-1668-FB8EC5792CEC}"/>
                  </a:ext>
                </a:extLst>
              </p:cNvPr>
              <p:cNvGrpSpPr/>
              <p:nvPr/>
            </p:nvGrpSpPr>
            <p:grpSpPr>
              <a:xfrm>
                <a:off x="2886752" y="1531790"/>
                <a:ext cx="5261430" cy="767946"/>
                <a:chOff x="2886752" y="1531790"/>
                <a:chExt cx="5261430" cy="767946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39CE36C-F277-731B-962D-A2051F0450B7}"/>
                    </a:ext>
                  </a:extLst>
                </p:cNvPr>
                <p:cNvSpPr/>
                <p:nvPr/>
              </p:nvSpPr>
              <p:spPr>
                <a:xfrm>
                  <a:off x="2886752" y="1531790"/>
                  <a:ext cx="1052286" cy="767946"/>
                </a:xfrm>
                <a:prstGeom prst="rect">
                  <a:avLst/>
                </a:prstGeom>
                <a:solidFill>
                  <a:srgbClr val="C439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C43959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98560AF-4B6D-504B-5AF1-A0454B2F8EC1}"/>
                    </a:ext>
                  </a:extLst>
                </p:cNvPr>
                <p:cNvSpPr/>
                <p:nvPr/>
              </p:nvSpPr>
              <p:spPr>
                <a:xfrm>
                  <a:off x="3939038" y="1531790"/>
                  <a:ext cx="1052286" cy="767946"/>
                </a:xfrm>
                <a:prstGeom prst="rect">
                  <a:avLst/>
                </a:prstGeom>
                <a:solidFill>
                  <a:srgbClr val="7874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78743B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5EC028D-4CF2-64AE-C869-CFF011DFABDF}"/>
                    </a:ext>
                  </a:extLst>
                </p:cNvPr>
                <p:cNvSpPr/>
                <p:nvPr/>
              </p:nvSpPr>
              <p:spPr>
                <a:xfrm>
                  <a:off x="4991324" y="153179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1E39E68-FAC4-AB54-A9EE-7D55688B0657}"/>
                    </a:ext>
                  </a:extLst>
                </p:cNvPr>
                <p:cNvSpPr/>
                <p:nvPr/>
              </p:nvSpPr>
              <p:spPr>
                <a:xfrm>
                  <a:off x="6043610" y="1531790"/>
                  <a:ext cx="1052286" cy="767946"/>
                </a:xfrm>
                <a:prstGeom prst="rect">
                  <a:avLst/>
                </a:prstGeom>
                <a:solidFill>
                  <a:srgbClr val="2361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236178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680356A-CF22-0645-A7CB-AFA7A7EF77BA}"/>
                    </a:ext>
                  </a:extLst>
                </p:cNvPr>
                <p:cNvSpPr/>
                <p:nvPr/>
              </p:nvSpPr>
              <p:spPr>
                <a:xfrm>
                  <a:off x="7095896" y="1531790"/>
                  <a:ext cx="1052286" cy="767946"/>
                </a:xfrm>
                <a:prstGeom prst="rect">
                  <a:avLst/>
                </a:prstGeom>
                <a:solidFill>
                  <a:srgbClr val="43A2C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43A2C4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426F480-F281-DD4C-3183-6DB618B709D2}"/>
                </a:ext>
              </a:extLst>
            </p:cNvPr>
            <p:cNvGrpSpPr/>
            <p:nvPr/>
          </p:nvGrpSpPr>
          <p:grpSpPr>
            <a:xfrm>
              <a:off x="1192634" y="2283771"/>
              <a:ext cx="6955548" cy="767946"/>
              <a:chOff x="1192634" y="2299169"/>
              <a:chExt cx="6955548" cy="767946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828E763-8A23-2CB9-8615-0C5780CC8C20}"/>
                  </a:ext>
                </a:extLst>
              </p:cNvPr>
              <p:cNvSpPr txBox="1"/>
              <p:nvPr/>
            </p:nvSpPr>
            <p:spPr>
              <a:xfrm>
                <a:off x="1192634" y="2498476"/>
                <a:ext cx="17202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Complementary</a:t>
                </a: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1D05FAE-ED27-9BE9-277C-4CB23B8FDC93}"/>
                  </a:ext>
                </a:extLst>
              </p:cNvPr>
              <p:cNvGrpSpPr/>
              <p:nvPr/>
            </p:nvGrpSpPr>
            <p:grpSpPr>
              <a:xfrm>
                <a:off x="2886752" y="2299169"/>
                <a:ext cx="5261430" cy="767946"/>
                <a:chOff x="2886752" y="2299169"/>
                <a:chExt cx="5261430" cy="76794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801CED30-915B-04BC-85D6-7E6B677501B4}"/>
                    </a:ext>
                  </a:extLst>
                </p:cNvPr>
                <p:cNvSpPr/>
                <p:nvPr/>
              </p:nvSpPr>
              <p:spPr>
                <a:xfrm>
                  <a:off x="3939038" y="2299169"/>
                  <a:ext cx="1052286" cy="767946"/>
                </a:xfrm>
                <a:prstGeom prst="rect">
                  <a:avLst/>
                </a:prstGeom>
                <a:solidFill>
                  <a:srgbClr val="C460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C46078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235CE92-CF71-F670-0CD9-7E789DF3C60E}"/>
                    </a:ext>
                  </a:extLst>
                </p:cNvPr>
                <p:cNvSpPr/>
                <p:nvPr/>
              </p:nvSpPr>
              <p:spPr>
                <a:xfrm>
                  <a:off x="4991324" y="2299169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3AEA1738-CEB5-F607-D707-6D6AC15910DF}"/>
                    </a:ext>
                  </a:extLst>
                </p:cNvPr>
                <p:cNvSpPr/>
                <p:nvPr/>
              </p:nvSpPr>
              <p:spPr>
                <a:xfrm>
                  <a:off x="6043610" y="2299169"/>
                  <a:ext cx="1052286" cy="767946"/>
                </a:xfrm>
                <a:prstGeom prst="rect">
                  <a:avLst/>
                </a:prstGeom>
                <a:solidFill>
                  <a:srgbClr val="25C43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25C43D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98CF6F2-4CD4-3C47-3470-FBDB623679B4}"/>
                    </a:ext>
                  </a:extLst>
                </p:cNvPr>
                <p:cNvSpPr/>
                <p:nvPr/>
              </p:nvSpPr>
              <p:spPr>
                <a:xfrm>
                  <a:off x="7095896" y="2299169"/>
                  <a:ext cx="1052286" cy="767946"/>
                </a:xfrm>
                <a:prstGeom prst="rect">
                  <a:avLst/>
                </a:prstGeom>
                <a:solidFill>
                  <a:srgbClr val="2F783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2F783A</a:t>
                  </a: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CFED2EA6-30C8-8A1E-85E6-4BEED9AA074C}"/>
                    </a:ext>
                  </a:extLst>
                </p:cNvPr>
                <p:cNvSpPr/>
                <p:nvPr/>
              </p:nvSpPr>
              <p:spPr>
                <a:xfrm>
                  <a:off x="2886752" y="2299169"/>
                  <a:ext cx="1052286" cy="767946"/>
                </a:xfrm>
                <a:prstGeom prst="rect">
                  <a:avLst/>
                </a:prstGeom>
                <a:solidFill>
                  <a:srgbClr val="C439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C43959</a:t>
                  </a: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D9C7F35-E09F-943A-91B2-EA39FC8CABAF}"/>
                </a:ext>
              </a:extLst>
            </p:cNvPr>
            <p:cNvGrpSpPr/>
            <p:nvPr/>
          </p:nvGrpSpPr>
          <p:grpSpPr>
            <a:xfrm>
              <a:off x="729367" y="3045028"/>
              <a:ext cx="7418815" cy="767946"/>
              <a:chOff x="729367" y="3065330"/>
              <a:chExt cx="7418815" cy="767946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62012B4-B3CE-6F49-9EED-C68626548D15}"/>
                  </a:ext>
                </a:extLst>
              </p:cNvPr>
              <p:cNvSpPr txBox="1"/>
              <p:nvPr/>
            </p:nvSpPr>
            <p:spPr>
              <a:xfrm>
                <a:off x="729367" y="3264637"/>
                <a:ext cx="21979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Split Complementary</a:t>
                </a: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F5556BE-71E5-0350-BB45-8081C18D1722}"/>
                  </a:ext>
                </a:extLst>
              </p:cNvPr>
              <p:cNvGrpSpPr/>
              <p:nvPr/>
            </p:nvGrpSpPr>
            <p:grpSpPr>
              <a:xfrm>
                <a:off x="2886752" y="3065330"/>
                <a:ext cx="5261430" cy="767946"/>
                <a:chOff x="2886752" y="3065330"/>
                <a:chExt cx="5261430" cy="767946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8B73863-66CB-82FC-3DA2-4463B394E8D0}"/>
                    </a:ext>
                  </a:extLst>
                </p:cNvPr>
                <p:cNvSpPr/>
                <p:nvPr/>
              </p:nvSpPr>
              <p:spPr>
                <a:xfrm>
                  <a:off x="2886752" y="3065330"/>
                  <a:ext cx="1052286" cy="767946"/>
                </a:xfrm>
                <a:prstGeom prst="rect">
                  <a:avLst/>
                </a:prstGeom>
                <a:solidFill>
                  <a:srgbClr val="93C4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93C460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CE756CE-796E-9693-955C-800C364EB02B}"/>
                    </a:ext>
                  </a:extLst>
                </p:cNvPr>
                <p:cNvSpPr/>
                <p:nvPr/>
              </p:nvSpPr>
              <p:spPr>
                <a:xfrm>
                  <a:off x="3939038" y="3065330"/>
                  <a:ext cx="1052286" cy="767946"/>
                </a:xfrm>
                <a:prstGeom prst="rect">
                  <a:avLst/>
                </a:prstGeom>
                <a:solidFill>
                  <a:srgbClr val="57783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577835</a:t>
                  </a: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0280337-4A30-1966-1B8E-18C813414030}"/>
                    </a:ext>
                  </a:extLst>
                </p:cNvPr>
                <p:cNvSpPr/>
                <p:nvPr/>
              </p:nvSpPr>
              <p:spPr>
                <a:xfrm>
                  <a:off x="4991324" y="306533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EFF8599-24AB-DBDE-B6FE-6804F6BF60FE}"/>
                    </a:ext>
                  </a:extLst>
                </p:cNvPr>
                <p:cNvSpPr/>
                <p:nvPr/>
              </p:nvSpPr>
              <p:spPr>
                <a:xfrm>
                  <a:off x="6043610" y="3065330"/>
                  <a:ext cx="1052286" cy="767946"/>
                </a:xfrm>
                <a:prstGeom prst="rect">
                  <a:avLst/>
                </a:prstGeom>
                <a:solidFill>
                  <a:srgbClr val="39C49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39C49D</a:t>
                  </a: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4E87E25F-095F-A411-7601-AB7D58773E43}"/>
                    </a:ext>
                  </a:extLst>
                </p:cNvPr>
                <p:cNvSpPr/>
                <p:nvPr/>
              </p:nvSpPr>
              <p:spPr>
                <a:xfrm>
                  <a:off x="7095896" y="3065330"/>
                  <a:ext cx="1052286" cy="767946"/>
                </a:xfrm>
                <a:prstGeom prst="rect">
                  <a:avLst/>
                </a:prstGeom>
                <a:solidFill>
                  <a:srgbClr val="29786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297861</a:t>
                  </a: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7EE51AD-7BF0-F187-9432-CF64BF0C805D}"/>
                </a:ext>
              </a:extLst>
            </p:cNvPr>
            <p:cNvGrpSpPr/>
            <p:nvPr/>
          </p:nvGrpSpPr>
          <p:grpSpPr>
            <a:xfrm>
              <a:off x="0" y="3806285"/>
              <a:ext cx="8148182" cy="767946"/>
              <a:chOff x="0" y="3818185"/>
              <a:chExt cx="8148182" cy="767946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E75E6D6-3F81-DB00-AA8D-9A0B5659E7E1}"/>
                  </a:ext>
                </a:extLst>
              </p:cNvPr>
              <p:cNvSpPr txBox="1"/>
              <p:nvPr/>
            </p:nvSpPr>
            <p:spPr>
              <a:xfrm>
                <a:off x="0" y="4017492"/>
                <a:ext cx="28867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Double Split Complementary</a:t>
                </a: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02656E8-6F0F-E6A6-6B7B-FA03CC92A000}"/>
                  </a:ext>
                </a:extLst>
              </p:cNvPr>
              <p:cNvGrpSpPr/>
              <p:nvPr/>
            </p:nvGrpSpPr>
            <p:grpSpPr>
              <a:xfrm>
                <a:off x="2886752" y="3818185"/>
                <a:ext cx="5261430" cy="767946"/>
                <a:chOff x="2886752" y="3818185"/>
                <a:chExt cx="5261430" cy="76794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B67F18CE-C55F-FF2D-E5DB-F49026C6FED6}"/>
                    </a:ext>
                  </a:extLst>
                </p:cNvPr>
                <p:cNvSpPr/>
                <p:nvPr/>
              </p:nvSpPr>
              <p:spPr>
                <a:xfrm>
                  <a:off x="3939038" y="3818185"/>
                  <a:ext cx="1052286" cy="767946"/>
                </a:xfrm>
                <a:prstGeom prst="rect">
                  <a:avLst/>
                </a:prstGeom>
                <a:solidFill>
                  <a:srgbClr val="5A78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5A783B</a:t>
                  </a: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46DDAC6-9195-BE23-CE16-61230EDC1F4E}"/>
                    </a:ext>
                  </a:extLst>
                </p:cNvPr>
                <p:cNvSpPr/>
                <p:nvPr/>
              </p:nvSpPr>
              <p:spPr>
                <a:xfrm>
                  <a:off x="4991324" y="3818185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F642DED-B07F-625C-A094-D8F92646B737}"/>
                    </a:ext>
                  </a:extLst>
                </p:cNvPr>
                <p:cNvSpPr/>
                <p:nvPr/>
              </p:nvSpPr>
              <p:spPr>
                <a:xfrm>
                  <a:off x="6043610" y="3818185"/>
                  <a:ext cx="1052286" cy="767946"/>
                </a:xfrm>
                <a:prstGeom prst="rect">
                  <a:avLst/>
                </a:prstGeom>
                <a:solidFill>
                  <a:srgbClr val="2378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237860</a:t>
                  </a: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6C79B70-1976-D9BB-8CBA-91CBA1C8E423}"/>
                    </a:ext>
                  </a:extLst>
                </p:cNvPr>
                <p:cNvSpPr/>
                <p:nvPr/>
              </p:nvSpPr>
              <p:spPr>
                <a:xfrm>
                  <a:off x="7095896" y="3818185"/>
                  <a:ext cx="1052286" cy="767946"/>
                </a:xfrm>
                <a:prstGeom prst="rect">
                  <a:avLst/>
                </a:prstGeom>
                <a:solidFill>
                  <a:srgbClr val="6E29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6E2978</a:t>
                  </a: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09F91947-0CFD-E4D1-9457-37A0EF147D58}"/>
                    </a:ext>
                  </a:extLst>
                </p:cNvPr>
                <p:cNvSpPr/>
                <p:nvPr/>
              </p:nvSpPr>
              <p:spPr>
                <a:xfrm>
                  <a:off x="2886752" y="3818185"/>
                  <a:ext cx="1052286" cy="767946"/>
                </a:xfrm>
                <a:prstGeom prst="rect">
                  <a:avLst/>
                </a:prstGeom>
                <a:solidFill>
                  <a:srgbClr val="78443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784435</a:t>
                  </a: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355F1CD-E3FD-776D-2F8E-7F21A58C68D7}"/>
                </a:ext>
              </a:extLst>
            </p:cNvPr>
            <p:cNvGrpSpPr/>
            <p:nvPr/>
          </p:nvGrpSpPr>
          <p:grpSpPr>
            <a:xfrm>
              <a:off x="2049472" y="4567542"/>
              <a:ext cx="6098710" cy="767946"/>
              <a:chOff x="2049472" y="4584346"/>
              <a:chExt cx="6098710" cy="767946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54E64A9-15FF-9729-B4F1-63A52F758AC1}"/>
                  </a:ext>
                </a:extLst>
              </p:cNvPr>
              <p:cNvSpPr txBox="1"/>
              <p:nvPr/>
            </p:nvSpPr>
            <p:spPr>
              <a:xfrm>
                <a:off x="2049472" y="4783653"/>
                <a:ext cx="8372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Square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D18D542-A96E-1C03-3451-9696D8BFB24C}"/>
                  </a:ext>
                </a:extLst>
              </p:cNvPr>
              <p:cNvGrpSpPr/>
              <p:nvPr/>
            </p:nvGrpSpPr>
            <p:grpSpPr>
              <a:xfrm>
                <a:off x="2886752" y="4584346"/>
                <a:ext cx="5261430" cy="767946"/>
                <a:chOff x="2886752" y="4584346"/>
                <a:chExt cx="5261430" cy="767946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B5FF6850-35BC-9F53-E66E-B30F113E8A29}"/>
                    </a:ext>
                  </a:extLst>
                </p:cNvPr>
                <p:cNvSpPr/>
                <p:nvPr/>
              </p:nvSpPr>
              <p:spPr>
                <a:xfrm>
                  <a:off x="3939038" y="4584346"/>
                  <a:ext cx="1052286" cy="767946"/>
                </a:xfrm>
                <a:prstGeom prst="rect">
                  <a:avLst/>
                </a:prstGeom>
                <a:solidFill>
                  <a:srgbClr val="7868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78683b</a:t>
                  </a: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65DB685-AE86-0B5C-5F0E-14A7F2B1F26C}"/>
                    </a:ext>
                  </a:extLst>
                </p:cNvPr>
                <p:cNvSpPr/>
                <p:nvPr/>
              </p:nvSpPr>
              <p:spPr>
                <a:xfrm>
                  <a:off x="4991324" y="4584346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B6FB35B-07D8-D25B-6A67-F66366281703}"/>
                    </a:ext>
                  </a:extLst>
                </p:cNvPr>
                <p:cNvSpPr/>
                <p:nvPr/>
              </p:nvSpPr>
              <p:spPr>
                <a:xfrm>
                  <a:off x="6043610" y="4584346"/>
                  <a:ext cx="1052286" cy="767946"/>
                </a:xfrm>
                <a:prstGeom prst="rect">
                  <a:avLst/>
                </a:prstGeom>
                <a:solidFill>
                  <a:srgbClr val="2378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237830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39D7C4B-49EA-095B-DE60-0AD84F2C7B96}"/>
                    </a:ext>
                  </a:extLst>
                </p:cNvPr>
                <p:cNvSpPr/>
                <p:nvPr/>
              </p:nvSpPr>
              <p:spPr>
                <a:xfrm>
                  <a:off x="7095896" y="4584346"/>
                  <a:ext cx="1052286" cy="767946"/>
                </a:xfrm>
                <a:prstGeom prst="rect">
                  <a:avLst/>
                </a:prstGeom>
                <a:solidFill>
                  <a:srgbClr val="2939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293978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935D78CF-97B2-F033-DF17-BB858F6F37B5}"/>
                    </a:ext>
                  </a:extLst>
                </p:cNvPr>
                <p:cNvSpPr/>
                <p:nvPr/>
              </p:nvSpPr>
              <p:spPr>
                <a:xfrm>
                  <a:off x="2886752" y="4584346"/>
                  <a:ext cx="1052286" cy="767946"/>
                </a:xfrm>
                <a:prstGeom prst="rect">
                  <a:avLst/>
                </a:prstGeom>
                <a:solidFill>
                  <a:srgbClr val="78233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782337</a:t>
                  </a: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0C581B6-C628-714A-8895-C790B0296028}"/>
                </a:ext>
              </a:extLst>
            </p:cNvPr>
            <p:cNvGrpSpPr/>
            <p:nvPr/>
          </p:nvGrpSpPr>
          <p:grpSpPr>
            <a:xfrm>
              <a:off x="1663340" y="5328799"/>
              <a:ext cx="6484842" cy="767946"/>
              <a:chOff x="1663340" y="5337200"/>
              <a:chExt cx="6484842" cy="767946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1B02CF8-50B0-8C8E-A478-7E74E6FD1E2A}"/>
                  </a:ext>
                </a:extLst>
              </p:cNvPr>
              <p:cNvSpPr txBox="1"/>
              <p:nvPr/>
            </p:nvSpPr>
            <p:spPr>
              <a:xfrm>
                <a:off x="1663340" y="5536507"/>
                <a:ext cx="122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Compound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AC77FBCF-F66E-3A05-4A71-3889ABA195B8}"/>
                  </a:ext>
                </a:extLst>
              </p:cNvPr>
              <p:cNvGrpSpPr/>
              <p:nvPr/>
            </p:nvGrpSpPr>
            <p:grpSpPr>
              <a:xfrm>
                <a:off x="2886752" y="5337200"/>
                <a:ext cx="5261430" cy="767946"/>
                <a:chOff x="2886752" y="5337200"/>
                <a:chExt cx="5261430" cy="767946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92C0CC46-4E27-9FD4-0386-A44796CF135C}"/>
                    </a:ext>
                  </a:extLst>
                </p:cNvPr>
                <p:cNvSpPr/>
                <p:nvPr/>
              </p:nvSpPr>
              <p:spPr>
                <a:xfrm>
                  <a:off x="3939038" y="5337200"/>
                  <a:ext cx="1052286" cy="767946"/>
                </a:xfrm>
                <a:prstGeom prst="rect">
                  <a:avLst/>
                </a:prstGeom>
                <a:solidFill>
                  <a:srgbClr val="DEBAA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DEBAAF</a:t>
                  </a: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12A90F40-7DAE-639E-AD1B-62730675792C}"/>
                    </a:ext>
                  </a:extLst>
                </p:cNvPr>
                <p:cNvSpPr/>
                <p:nvPr/>
              </p:nvSpPr>
              <p:spPr>
                <a:xfrm>
                  <a:off x="4991324" y="533720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05BEE70-8A73-8FF9-0F09-AD5D157D272E}"/>
                    </a:ext>
                  </a:extLst>
                </p:cNvPr>
                <p:cNvSpPr/>
                <p:nvPr/>
              </p:nvSpPr>
              <p:spPr>
                <a:xfrm>
                  <a:off x="6043610" y="5337200"/>
                  <a:ext cx="1052286" cy="767946"/>
                </a:xfrm>
                <a:prstGeom prst="rect">
                  <a:avLst/>
                </a:prstGeom>
                <a:solidFill>
                  <a:srgbClr val="5D855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5D8555</a:t>
                  </a: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AD903841-9E79-9D84-9A25-A82B4A574F3F}"/>
                    </a:ext>
                  </a:extLst>
                </p:cNvPr>
                <p:cNvSpPr/>
                <p:nvPr/>
              </p:nvSpPr>
              <p:spPr>
                <a:xfrm>
                  <a:off x="7095896" y="5337200"/>
                  <a:ext cx="1052286" cy="767946"/>
                </a:xfrm>
                <a:prstGeom prst="rect">
                  <a:avLst/>
                </a:prstGeom>
                <a:solidFill>
                  <a:srgbClr val="70AB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70AB32</a:t>
                  </a: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3153B652-396C-F340-384B-C00800AAB3AC}"/>
                    </a:ext>
                  </a:extLst>
                </p:cNvPr>
                <p:cNvSpPr/>
                <p:nvPr/>
              </p:nvSpPr>
              <p:spPr>
                <a:xfrm>
                  <a:off x="2886752" y="5337200"/>
                  <a:ext cx="1052286" cy="767946"/>
                </a:xfrm>
                <a:prstGeom prst="rect">
                  <a:avLst/>
                </a:prstGeom>
                <a:solidFill>
                  <a:srgbClr val="AB4D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AB4D32</a:t>
                  </a: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E6BDBCA-BD65-D80D-1041-778FA170ACF6}"/>
                </a:ext>
              </a:extLst>
            </p:cNvPr>
            <p:cNvGrpSpPr/>
            <p:nvPr/>
          </p:nvGrpSpPr>
          <p:grpSpPr>
            <a:xfrm>
              <a:off x="2036839" y="6090054"/>
              <a:ext cx="6111343" cy="767946"/>
              <a:chOff x="2036839" y="6090055"/>
              <a:chExt cx="6111343" cy="767946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3D14080-C93C-0548-A898-DD00F53D9ACB}"/>
                  </a:ext>
                </a:extLst>
              </p:cNvPr>
              <p:cNvSpPr txBox="1"/>
              <p:nvPr/>
            </p:nvSpPr>
            <p:spPr>
              <a:xfrm>
                <a:off x="2036839" y="6289362"/>
                <a:ext cx="849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Shades</a:t>
                </a: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27794864-3BDF-4DE0-7132-B962991393CB}"/>
                  </a:ext>
                </a:extLst>
              </p:cNvPr>
              <p:cNvGrpSpPr/>
              <p:nvPr/>
            </p:nvGrpSpPr>
            <p:grpSpPr>
              <a:xfrm>
                <a:off x="2886752" y="6090055"/>
                <a:ext cx="5261430" cy="767946"/>
                <a:chOff x="2886752" y="6090055"/>
                <a:chExt cx="5261430" cy="767946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1639EC5D-E5CB-B060-7417-EA6A0A602BB5}"/>
                    </a:ext>
                  </a:extLst>
                </p:cNvPr>
                <p:cNvSpPr/>
                <p:nvPr/>
              </p:nvSpPr>
              <p:spPr>
                <a:xfrm>
                  <a:off x="3939038" y="6090055"/>
                  <a:ext cx="1052286" cy="767946"/>
                </a:xfrm>
                <a:prstGeom prst="rect">
                  <a:avLst/>
                </a:prstGeom>
                <a:solidFill>
                  <a:srgbClr val="C44D6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C44D69</a:t>
                  </a:r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85B2E76E-C259-EA52-810C-ECEED4BE7CDB}"/>
                    </a:ext>
                  </a:extLst>
                </p:cNvPr>
                <p:cNvSpPr/>
                <p:nvPr/>
              </p:nvSpPr>
              <p:spPr>
                <a:xfrm>
                  <a:off x="4991324" y="6090055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287E33E5-D49B-E7E9-CCE2-71B3C355E4D2}"/>
                    </a:ext>
                  </a:extLst>
                </p:cNvPr>
                <p:cNvSpPr/>
                <p:nvPr/>
              </p:nvSpPr>
              <p:spPr>
                <a:xfrm>
                  <a:off x="6043610" y="6090055"/>
                  <a:ext cx="1052286" cy="767946"/>
                </a:xfrm>
                <a:prstGeom prst="rect">
                  <a:avLst/>
                </a:prstGeom>
                <a:solidFill>
                  <a:srgbClr val="85344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853447</a:t>
                  </a:r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5BBE9A41-8BA1-053C-7449-6E314078194E}"/>
                    </a:ext>
                  </a:extLst>
                </p:cNvPr>
                <p:cNvSpPr/>
                <p:nvPr/>
              </p:nvSpPr>
              <p:spPr>
                <a:xfrm>
                  <a:off x="7095896" y="6090055"/>
                  <a:ext cx="1052286" cy="767946"/>
                </a:xfrm>
                <a:prstGeom prst="rect">
                  <a:avLst/>
                </a:prstGeom>
                <a:solidFill>
                  <a:srgbClr val="5E25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5E2532</a:t>
                  </a: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7D70B6A-DFC7-CC19-CB0E-B861C5CF4652}"/>
                    </a:ext>
                  </a:extLst>
                </p:cNvPr>
                <p:cNvSpPr/>
                <p:nvPr/>
              </p:nvSpPr>
              <p:spPr>
                <a:xfrm>
                  <a:off x="2886752" y="6090055"/>
                  <a:ext cx="1052286" cy="767946"/>
                </a:xfrm>
                <a:prstGeom prst="rect">
                  <a:avLst/>
                </a:prstGeom>
                <a:solidFill>
                  <a:srgbClr val="3816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38161E</a:t>
                  </a:r>
                </a:p>
              </p:txBody>
            </p:sp>
          </p:grpSp>
        </p:grp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D52BE9-2CE1-996F-7B35-C668B833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83DE205B-AB8D-FD4A-5969-751CDC36F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1C4EA238-9611-6646-651D-7A221C4B29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510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F122A303-F470-A1A3-A0B2-FDF931E94995}"/>
              </a:ext>
            </a:extLst>
          </p:cNvPr>
          <p:cNvSpPr/>
          <p:nvPr/>
        </p:nvSpPr>
        <p:spPr>
          <a:xfrm>
            <a:off x="8132064" y="3813048"/>
            <a:ext cx="4059936" cy="304495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>
                <a:solidFill>
                  <a:schemeClr val="tx1"/>
                </a:solidFill>
              </a:rPr>
              <a:t>B135 Stage Right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FA137D-21FC-C5C4-71A5-15ED2D1D47C6}"/>
              </a:ext>
            </a:extLst>
          </p:cNvPr>
          <p:cNvSpPr/>
          <p:nvPr/>
        </p:nvSpPr>
        <p:spPr>
          <a:xfrm>
            <a:off x="0" y="0"/>
            <a:ext cx="914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A105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8CCCA1-4FCA-9B93-7FB0-5FA45AD5C5A4}"/>
              </a:ext>
            </a:extLst>
          </p:cNvPr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A105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CC434A-074E-A0B6-2179-E7302BEC684B}"/>
              </a:ext>
            </a:extLst>
          </p:cNvPr>
          <p:cNvSpPr/>
          <p:nvPr/>
        </p:nvSpPr>
        <p:spPr>
          <a:xfrm>
            <a:off x="5690614" y="3813048"/>
            <a:ext cx="2441448" cy="304495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/>
              <a:t>B135 Stage Left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B87C13-0AFC-B43B-A30B-9D728FFD7F8F}"/>
              </a:ext>
            </a:extLst>
          </p:cNvPr>
          <p:cNvSpPr/>
          <p:nvPr/>
        </p:nvSpPr>
        <p:spPr>
          <a:xfrm>
            <a:off x="0" y="6115550"/>
            <a:ext cx="12192000" cy="7424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CC6A97-4BDA-D09E-199D-D7E29F2D21BB}"/>
              </a:ext>
            </a:extLst>
          </p:cNvPr>
          <p:cNvSpPr/>
          <p:nvPr/>
        </p:nvSpPr>
        <p:spPr>
          <a:xfrm>
            <a:off x="-2" y="5328799"/>
            <a:ext cx="12192000" cy="7867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B134, A105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DD9162-BC72-CA88-CD2A-48B6CE2C7737}"/>
              </a:ext>
            </a:extLst>
          </p:cNvPr>
          <p:cNvSpPr/>
          <p:nvPr/>
        </p:nvSpPr>
        <p:spPr>
          <a:xfrm>
            <a:off x="0" y="5087463"/>
            <a:ext cx="12192000" cy="24802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9CCFA8-9400-A44B-964B-4481AA18C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AAD6CF-28FE-C1B9-26FA-1312EF7CA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B5055BD-FA9D-F764-01BD-7701BDDC39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22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phic 28" descr="Rolling hills with solid fill">
            <a:extLst>
              <a:ext uri="{FF2B5EF4-FFF2-40B4-BE49-F238E27FC236}">
                <a16:creationId xmlns:a16="http://schemas.microsoft.com/office/drawing/2014/main" id="{79D9C876-21E6-E09B-F235-3019E0963A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8385" r="7182"/>
          <a:stretch/>
        </p:blipFill>
        <p:spPr>
          <a:xfrm>
            <a:off x="4186351" y="5510444"/>
            <a:ext cx="1580245" cy="878748"/>
          </a:xfrm>
          <a:prstGeom prst="rect">
            <a:avLst/>
          </a:prstGeom>
        </p:spPr>
      </p:pic>
      <p:pic>
        <p:nvPicPr>
          <p:cNvPr id="23" name="Graphic 22" descr="Coral with solid fill">
            <a:extLst>
              <a:ext uri="{FF2B5EF4-FFF2-40B4-BE49-F238E27FC236}">
                <a16:creationId xmlns:a16="http://schemas.microsoft.com/office/drawing/2014/main" id="{A158CFAA-A95B-ADD3-61A4-D2203E12AE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59828" y="5538561"/>
            <a:ext cx="750083" cy="750083"/>
          </a:xfrm>
          <a:prstGeom prst="rect">
            <a:avLst/>
          </a:prstGeom>
        </p:spPr>
      </p:pic>
      <p:pic>
        <p:nvPicPr>
          <p:cNvPr id="19" name="Graphic 18" descr="Coral with solid fill">
            <a:extLst>
              <a:ext uri="{FF2B5EF4-FFF2-40B4-BE49-F238E27FC236}">
                <a16:creationId xmlns:a16="http://schemas.microsoft.com/office/drawing/2014/main" id="{E8579C82-9F9E-8509-5F21-326976A525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06152" y="5124454"/>
            <a:ext cx="528084" cy="528084"/>
          </a:xfrm>
          <a:prstGeom prst="rect">
            <a:avLst/>
          </a:prstGeom>
        </p:spPr>
      </p:pic>
      <p:cxnSp>
        <p:nvCxnSpPr>
          <p:cNvPr id="50" name="Connector: Curved 49">
            <a:extLst>
              <a:ext uri="{FF2B5EF4-FFF2-40B4-BE49-F238E27FC236}">
                <a16:creationId xmlns:a16="http://schemas.microsoft.com/office/drawing/2014/main" id="{1F66603B-B5C3-42FA-EE48-E5A8AF734002}"/>
              </a:ext>
            </a:extLst>
          </p:cNvPr>
          <p:cNvCxnSpPr/>
          <p:nvPr/>
        </p:nvCxnSpPr>
        <p:spPr>
          <a:xfrm flipV="1">
            <a:off x="5500251" y="3029223"/>
            <a:ext cx="1643742" cy="2639786"/>
          </a:xfrm>
          <a:prstGeom prst="curvedConnector3">
            <a:avLst/>
          </a:prstGeom>
          <a:ln w="571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1A7E06-7B54-7CE1-D374-5174A9C20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84A93D-A53D-5885-279C-BB60EFA2A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23FFE7-11BA-E7DA-8C05-B7B79CEC38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Anders Snell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0EBADAC-7A03-01BC-38E9-3AC3F7239DA4}"/>
              </a:ext>
            </a:extLst>
          </p:cNvPr>
          <p:cNvGrpSpPr/>
          <p:nvPr/>
        </p:nvGrpSpPr>
        <p:grpSpPr>
          <a:xfrm>
            <a:off x="8615915" y="1385776"/>
            <a:ext cx="2057401" cy="1118191"/>
            <a:chOff x="8615915" y="1385776"/>
            <a:chExt cx="2057401" cy="1118191"/>
          </a:xfrm>
        </p:grpSpPr>
        <p:pic>
          <p:nvPicPr>
            <p:cNvPr id="8" name="Graphic 7" descr="Paragraph Squiggle outline">
              <a:extLst>
                <a:ext uri="{FF2B5EF4-FFF2-40B4-BE49-F238E27FC236}">
                  <a16:creationId xmlns:a16="http://schemas.microsoft.com/office/drawing/2014/main" id="{2B08FB0D-210F-5951-4E4C-B47837F87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617149" y="1412358"/>
              <a:ext cx="1056167" cy="1091609"/>
            </a:xfrm>
            <a:prstGeom prst="rect">
              <a:avLst/>
            </a:prstGeom>
          </p:spPr>
        </p:pic>
        <p:pic>
          <p:nvPicPr>
            <p:cNvPr id="9" name="Graphic 8" descr="Paragraph Squiggle outline">
              <a:extLst>
                <a:ext uri="{FF2B5EF4-FFF2-40B4-BE49-F238E27FC236}">
                  <a16:creationId xmlns:a16="http://schemas.microsoft.com/office/drawing/2014/main" id="{2DB42EC0-08C8-64A8-C3F9-5073B5FAD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615915" y="1385776"/>
              <a:ext cx="1056167" cy="1091609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EB0B6D-1F22-0EAD-DEEF-2E27D2E45E3D}"/>
              </a:ext>
            </a:extLst>
          </p:cNvPr>
          <p:cNvGrpSpPr/>
          <p:nvPr/>
        </p:nvGrpSpPr>
        <p:grpSpPr>
          <a:xfrm>
            <a:off x="6613449" y="1341474"/>
            <a:ext cx="2057401" cy="1118191"/>
            <a:chOff x="8615915" y="1385776"/>
            <a:chExt cx="2057401" cy="1118191"/>
          </a:xfrm>
        </p:grpSpPr>
        <p:pic>
          <p:nvPicPr>
            <p:cNvPr id="12" name="Graphic 11" descr="Paragraph Squiggle outline">
              <a:extLst>
                <a:ext uri="{FF2B5EF4-FFF2-40B4-BE49-F238E27FC236}">
                  <a16:creationId xmlns:a16="http://schemas.microsoft.com/office/drawing/2014/main" id="{147804E1-EEA3-E89E-6BE1-749E8ABA5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617149" y="1412358"/>
              <a:ext cx="1056167" cy="1091609"/>
            </a:xfrm>
            <a:prstGeom prst="rect">
              <a:avLst/>
            </a:prstGeom>
          </p:spPr>
        </p:pic>
        <p:pic>
          <p:nvPicPr>
            <p:cNvPr id="13" name="Graphic 12" descr="Paragraph Squiggle outline">
              <a:extLst>
                <a:ext uri="{FF2B5EF4-FFF2-40B4-BE49-F238E27FC236}">
                  <a16:creationId xmlns:a16="http://schemas.microsoft.com/office/drawing/2014/main" id="{4CE35688-8DC9-6FE5-C288-FA15E3CF8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615915" y="1385776"/>
              <a:ext cx="1056167" cy="1091609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6BBAB58-BED5-5DE8-5FEC-AA821DFBA2DC}"/>
              </a:ext>
            </a:extLst>
          </p:cNvPr>
          <p:cNvGrpSpPr/>
          <p:nvPr/>
        </p:nvGrpSpPr>
        <p:grpSpPr>
          <a:xfrm>
            <a:off x="4620629" y="1306030"/>
            <a:ext cx="2057401" cy="1118191"/>
            <a:chOff x="8615915" y="1385776"/>
            <a:chExt cx="2057401" cy="1118191"/>
          </a:xfrm>
        </p:grpSpPr>
        <p:pic>
          <p:nvPicPr>
            <p:cNvPr id="16" name="Graphic 15" descr="Paragraph Squiggle outline">
              <a:extLst>
                <a:ext uri="{FF2B5EF4-FFF2-40B4-BE49-F238E27FC236}">
                  <a16:creationId xmlns:a16="http://schemas.microsoft.com/office/drawing/2014/main" id="{EEB4EE15-F694-DE07-C8C1-A3D795775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617149" y="1412358"/>
              <a:ext cx="1056167" cy="1091609"/>
            </a:xfrm>
            <a:prstGeom prst="rect">
              <a:avLst/>
            </a:prstGeom>
          </p:spPr>
        </p:pic>
        <p:pic>
          <p:nvPicPr>
            <p:cNvPr id="17" name="Graphic 16" descr="Paragraph Squiggle outline">
              <a:extLst>
                <a:ext uri="{FF2B5EF4-FFF2-40B4-BE49-F238E27FC236}">
                  <a16:creationId xmlns:a16="http://schemas.microsoft.com/office/drawing/2014/main" id="{28EC3C3A-989E-306C-9763-5EB7B7858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615915" y="1385776"/>
              <a:ext cx="1056167" cy="109160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478FBC9-83B8-E4F3-3211-FF37687200EE}"/>
              </a:ext>
            </a:extLst>
          </p:cNvPr>
          <p:cNvGrpSpPr/>
          <p:nvPr/>
        </p:nvGrpSpPr>
        <p:grpSpPr>
          <a:xfrm>
            <a:off x="2626239" y="1297169"/>
            <a:ext cx="2057401" cy="1118191"/>
            <a:chOff x="8615915" y="1385776"/>
            <a:chExt cx="2057401" cy="1118191"/>
          </a:xfrm>
        </p:grpSpPr>
        <p:pic>
          <p:nvPicPr>
            <p:cNvPr id="20" name="Graphic 19" descr="Paragraph Squiggle outline">
              <a:extLst>
                <a:ext uri="{FF2B5EF4-FFF2-40B4-BE49-F238E27FC236}">
                  <a16:creationId xmlns:a16="http://schemas.microsoft.com/office/drawing/2014/main" id="{B2D2CC85-367D-12CC-A878-C8C6F1281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617149" y="1412358"/>
              <a:ext cx="1056167" cy="1091609"/>
            </a:xfrm>
            <a:prstGeom prst="rect">
              <a:avLst/>
            </a:prstGeom>
          </p:spPr>
        </p:pic>
        <p:pic>
          <p:nvPicPr>
            <p:cNvPr id="21" name="Graphic 20" descr="Paragraph Squiggle outline">
              <a:extLst>
                <a:ext uri="{FF2B5EF4-FFF2-40B4-BE49-F238E27FC236}">
                  <a16:creationId xmlns:a16="http://schemas.microsoft.com/office/drawing/2014/main" id="{246C7264-AF74-2886-77BB-A45F5F361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615915" y="1385776"/>
              <a:ext cx="1056167" cy="1091609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7575EAD-81FD-4716-11CF-CD14D290A665}"/>
              </a:ext>
            </a:extLst>
          </p:cNvPr>
          <p:cNvGrpSpPr/>
          <p:nvPr/>
        </p:nvGrpSpPr>
        <p:grpSpPr>
          <a:xfrm>
            <a:off x="668076" y="1297169"/>
            <a:ext cx="2057401" cy="1118191"/>
            <a:chOff x="8615915" y="1385776"/>
            <a:chExt cx="2057401" cy="1118191"/>
          </a:xfrm>
        </p:grpSpPr>
        <p:pic>
          <p:nvPicPr>
            <p:cNvPr id="24" name="Graphic 23" descr="Paragraph Squiggle outline">
              <a:extLst>
                <a:ext uri="{FF2B5EF4-FFF2-40B4-BE49-F238E27FC236}">
                  <a16:creationId xmlns:a16="http://schemas.microsoft.com/office/drawing/2014/main" id="{76D75169-3770-89BD-59E3-99A972E06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617149" y="1412358"/>
              <a:ext cx="1056167" cy="1091609"/>
            </a:xfrm>
            <a:prstGeom prst="rect">
              <a:avLst/>
            </a:prstGeom>
          </p:spPr>
        </p:pic>
        <p:pic>
          <p:nvPicPr>
            <p:cNvPr id="25" name="Graphic 24" descr="Paragraph Squiggle outline">
              <a:extLst>
                <a:ext uri="{FF2B5EF4-FFF2-40B4-BE49-F238E27FC236}">
                  <a16:creationId xmlns:a16="http://schemas.microsoft.com/office/drawing/2014/main" id="{BEA458D7-5018-2DFC-EAA2-7D4E22110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615915" y="1385776"/>
              <a:ext cx="1056167" cy="1091609"/>
            </a:xfrm>
            <a:prstGeom prst="rect">
              <a:avLst/>
            </a:prstGeom>
          </p:spPr>
        </p:pic>
      </p:grpSp>
      <p:pic>
        <p:nvPicPr>
          <p:cNvPr id="28" name="Graphic 27" descr="Paragraph Squiggle outline">
            <a:extLst>
              <a:ext uri="{FF2B5EF4-FFF2-40B4-BE49-F238E27FC236}">
                <a16:creationId xmlns:a16="http://schemas.microsoft.com/office/drawing/2014/main" id="{FE927FD5-4D4D-AF5A-9C52-CE591A4E1D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313660" y="1298944"/>
            <a:ext cx="1056167" cy="1091609"/>
          </a:xfrm>
          <a:prstGeom prst="rect">
            <a:avLst/>
          </a:prstGeom>
        </p:spPr>
      </p:pic>
      <p:pic>
        <p:nvPicPr>
          <p:cNvPr id="30" name="Graphic 29" descr="Satellite dish with solid fill">
            <a:extLst>
              <a:ext uri="{FF2B5EF4-FFF2-40B4-BE49-F238E27FC236}">
                <a16:creationId xmlns:a16="http://schemas.microsoft.com/office/drawing/2014/main" id="{87A37698-923D-5B36-0F5A-0FD3DF93D5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200000" flipH="1">
            <a:off x="9501962" y="-14177"/>
            <a:ext cx="1286540" cy="1321981"/>
          </a:xfrm>
          <a:prstGeom prst="rect">
            <a:avLst/>
          </a:prstGeom>
        </p:spPr>
      </p:pic>
      <p:pic>
        <p:nvPicPr>
          <p:cNvPr id="32" name="Graphic 31" descr="Clownfish with solid fill">
            <a:extLst>
              <a:ext uri="{FF2B5EF4-FFF2-40B4-BE49-F238E27FC236}">
                <a16:creationId xmlns:a16="http://schemas.microsoft.com/office/drawing/2014/main" id="{BEC3E16A-6F7B-3BC4-C60F-545D3708FF7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862326" y="5261892"/>
            <a:ext cx="428294" cy="428294"/>
          </a:xfrm>
          <a:prstGeom prst="rect">
            <a:avLst/>
          </a:prstGeom>
        </p:spPr>
      </p:pic>
      <p:pic>
        <p:nvPicPr>
          <p:cNvPr id="42" name="Picture 41" descr="Dive, scuba, snorkel, swimming icon">
            <a:extLst>
              <a:ext uri="{FF2B5EF4-FFF2-40B4-BE49-F238E27FC236}">
                <a16:creationId xmlns:a16="http://schemas.microsoft.com/office/drawing/2014/main" id="{7E90A6DC-CE43-6FC3-FFDC-4FDD148D7F8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68066" y="3483920"/>
            <a:ext cx="1916771" cy="1919092"/>
          </a:xfrm>
          <a:prstGeom prst="rect">
            <a:avLst/>
          </a:prstGeom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F18F16B-4AC2-076F-89FD-C53021C97AB1}"/>
              </a:ext>
            </a:extLst>
          </p:cNvPr>
          <p:cNvCxnSpPr>
            <a:cxnSpLocks/>
          </p:cNvCxnSpPr>
          <p:nvPr/>
        </p:nvCxnSpPr>
        <p:spPr>
          <a:xfrm flipH="1" flipV="1">
            <a:off x="3850667" y="1918852"/>
            <a:ext cx="1204399" cy="2263288"/>
          </a:xfrm>
          <a:prstGeom prst="straightConnector1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3436296-8579-A595-B1F1-C59DEC13B998}"/>
              </a:ext>
            </a:extLst>
          </p:cNvPr>
          <p:cNvSpPr/>
          <p:nvPr/>
        </p:nvSpPr>
        <p:spPr>
          <a:xfrm>
            <a:off x="3244761" y="1287767"/>
            <a:ext cx="1268185" cy="756557"/>
          </a:xfrm>
          <a:prstGeom prst="round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GPS</a:t>
            </a:r>
            <a:endParaRPr lang="en-US"/>
          </a:p>
        </p:txBody>
      </p:sp>
      <p:pic>
        <p:nvPicPr>
          <p:cNvPr id="47" name="Graphic 46" descr="Wi-Fi outline">
            <a:extLst>
              <a:ext uri="{FF2B5EF4-FFF2-40B4-BE49-F238E27FC236}">
                <a16:creationId xmlns:a16="http://schemas.microsoft.com/office/drawing/2014/main" id="{DD1DD12F-59AB-4179-6EF7-0B175606D10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1580000" flipH="1">
            <a:off x="8634554" y="556995"/>
            <a:ext cx="1844157" cy="1812260"/>
          </a:xfrm>
          <a:prstGeom prst="rect">
            <a:avLst/>
          </a:prstGeom>
        </p:spPr>
      </p:pic>
      <p:sp>
        <p:nvSpPr>
          <p:cNvPr id="54" name="Title 53">
            <a:extLst>
              <a:ext uri="{FF2B5EF4-FFF2-40B4-BE49-F238E27FC236}">
                <a16:creationId xmlns:a16="http://schemas.microsoft.com/office/drawing/2014/main" id="{47D61633-7115-86ED-1060-0DFCB88BE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/>
                <a:cs typeface="Times New Roman"/>
              </a:rPr>
              <a:t>Overview</a:t>
            </a:r>
          </a:p>
        </p:txBody>
      </p:sp>
      <p:pic>
        <p:nvPicPr>
          <p:cNvPr id="55" name="Picture 54" descr="Coral bleaching - Wikipedia">
            <a:extLst>
              <a:ext uri="{FF2B5EF4-FFF2-40B4-BE49-F238E27FC236}">
                <a16:creationId xmlns:a16="http://schemas.microsoft.com/office/drawing/2014/main" id="{C4CF6BEC-3E73-96EF-1162-B77C406F156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36935" y="2147361"/>
            <a:ext cx="3477985" cy="256222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F7DB458-930F-9FA0-91D0-9C934F872D4C}"/>
              </a:ext>
            </a:extLst>
          </p:cNvPr>
          <p:cNvSpPr/>
          <p:nvPr/>
        </p:nvSpPr>
        <p:spPr>
          <a:xfrm>
            <a:off x="309137" y="2253011"/>
            <a:ext cx="3187546" cy="3996008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cs typeface="Calibri"/>
              </a:rPr>
              <a:t>Dr. Rassweiler SCUBA dives and plots diseased corals on his map post dive, but the current method is not accurate</a:t>
            </a:r>
            <a:endParaRPr lang="en-US">
              <a:solidFill>
                <a:schemeClr val="bg1"/>
              </a:solidFill>
              <a:cs typeface="Calibri"/>
            </a:endParaRPr>
          </a:p>
        </p:txBody>
      </p:sp>
      <p:pic>
        <p:nvPicPr>
          <p:cNvPr id="15" name="Graphic 14" descr="Coral with solid fill">
            <a:extLst>
              <a:ext uri="{FF2B5EF4-FFF2-40B4-BE49-F238E27FC236}">
                <a16:creationId xmlns:a16="http://schemas.microsoft.com/office/drawing/2014/main" id="{1EFB05DA-40E8-B620-C441-B76592597F7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109582" y="5063713"/>
            <a:ext cx="771424" cy="771424"/>
          </a:xfrm>
          <a:prstGeom prst="rect">
            <a:avLst/>
          </a:prstGeom>
        </p:spPr>
      </p:pic>
      <p:pic>
        <p:nvPicPr>
          <p:cNvPr id="40" name="Graphic 39" descr="Clownfish with solid fill">
            <a:extLst>
              <a:ext uri="{FF2B5EF4-FFF2-40B4-BE49-F238E27FC236}">
                <a16:creationId xmlns:a16="http://schemas.microsoft.com/office/drawing/2014/main" id="{ABE0331E-A34E-89B6-E1B0-D6078DB216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5334000" y="5663359"/>
            <a:ext cx="524540" cy="522148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82522F17-60F5-B411-38F1-B96B767101B9}"/>
              </a:ext>
            </a:extLst>
          </p:cNvPr>
          <p:cNvCxnSpPr/>
          <p:nvPr/>
        </p:nvCxnSpPr>
        <p:spPr>
          <a:xfrm>
            <a:off x="3895344" y="832104"/>
            <a:ext cx="1164336" cy="6096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58CC86F-88C4-B69D-EBAC-42626D2E1A16}"/>
              </a:ext>
            </a:extLst>
          </p:cNvPr>
          <p:cNvCxnSpPr/>
          <p:nvPr/>
        </p:nvCxnSpPr>
        <p:spPr>
          <a:xfrm flipH="1">
            <a:off x="3889248" y="667512"/>
            <a:ext cx="0" cy="329184"/>
          </a:xfrm>
          <a:prstGeom prst="straightConnector1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4F7A81E-5BB2-E920-EF48-1772FB1C2D3C}"/>
              </a:ext>
            </a:extLst>
          </p:cNvPr>
          <p:cNvCxnSpPr>
            <a:cxnSpLocks/>
          </p:cNvCxnSpPr>
          <p:nvPr/>
        </p:nvCxnSpPr>
        <p:spPr>
          <a:xfrm flipH="1">
            <a:off x="5071872" y="3422904"/>
            <a:ext cx="0" cy="329184"/>
          </a:xfrm>
          <a:prstGeom prst="straightConnector1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17FC4C1-808D-08DB-EB8F-B1458DC91A95}"/>
              </a:ext>
            </a:extLst>
          </p:cNvPr>
          <p:cNvCxnSpPr>
            <a:cxnSpLocks/>
          </p:cNvCxnSpPr>
          <p:nvPr/>
        </p:nvCxnSpPr>
        <p:spPr>
          <a:xfrm flipH="1">
            <a:off x="5071872" y="3874008"/>
            <a:ext cx="0" cy="329184"/>
          </a:xfrm>
          <a:prstGeom prst="straightConnector1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7FCCA88-31E6-7811-BF62-BB9B0BE4944C}"/>
              </a:ext>
            </a:extLst>
          </p:cNvPr>
          <p:cNvCxnSpPr>
            <a:cxnSpLocks/>
          </p:cNvCxnSpPr>
          <p:nvPr/>
        </p:nvCxnSpPr>
        <p:spPr>
          <a:xfrm flipH="1">
            <a:off x="5071872" y="2953512"/>
            <a:ext cx="0" cy="329184"/>
          </a:xfrm>
          <a:prstGeom prst="straightConnector1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B29C39D-976F-952A-FEEA-504895977A71}"/>
              </a:ext>
            </a:extLst>
          </p:cNvPr>
          <p:cNvCxnSpPr>
            <a:cxnSpLocks/>
          </p:cNvCxnSpPr>
          <p:nvPr/>
        </p:nvCxnSpPr>
        <p:spPr>
          <a:xfrm flipH="1">
            <a:off x="5071871" y="1545336"/>
            <a:ext cx="0" cy="329184"/>
          </a:xfrm>
          <a:prstGeom prst="straightConnector1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116B483-5531-D960-7438-7D752DD1D3E0}"/>
              </a:ext>
            </a:extLst>
          </p:cNvPr>
          <p:cNvCxnSpPr>
            <a:cxnSpLocks/>
          </p:cNvCxnSpPr>
          <p:nvPr/>
        </p:nvCxnSpPr>
        <p:spPr>
          <a:xfrm flipH="1">
            <a:off x="5071871" y="2057400"/>
            <a:ext cx="0" cy="329184"/>
          </a:xfrm>
          <a:prstGeom prst="straightConnector1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6E23180-01C7-85CC-A945-1C4B9B034411}"/>
              </a:ext>
            </a:extLst>
          </p:cNvPr>
          <p:cNvCxnSpPr>
            <a:cxnSpLocks/>
          </p:cNvCxnSpPr>
          <p:nvPr/>
        </p:nvCxnSpPr>
        <p:spPr>
          <a:xfrm flipH="1">
            <a:off x="5071871" y="2508504"/>
            <a:ext cx="0" cy="329184"/>
          </a:xfrm>
          <a:prstGeom prst="straightConnector1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42E29D2-11A1-CB94-0868-9C167491A3CF}"/>
              </a:ext>
            </a:extLst>
          </p:cNvPr>
          <p:cNvCxnSpPr>
            <a:cxnSpLocks/>
          </p:cNvCxnSpPr>
          <p:nvPr/>
        </p:nvCxnSpPr>
        <p:spPr>
          <a:xfrm flipH="1">
            <a:off x="5071872" y="661416"/>
            <a:ext cx="0" cy="329184"/>
          </a:xfrm>
          <a:prstGeom prst="straightConnector1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FDF0B5D-FCF8-81D9-0758-102A6BDAB013}"/>
              </a:ext>
            </a:extLst>
          </p:cNvPr>
          <p:cNvCxnSpPr>
            <a:cxnSpLocks/>
          </p:cNvCxnSpPr>
          <p:nvPr/>
        </p:nvCxnSpPr>
        <p:spPr>
          <a:xfrm flipH="1">
            <a:off x="5071872" y="1118616"/>
            <a:ext cx="0" cy="329184"/>
          </a:xfrm>
          <a:prstGeom prst="straightConnector1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6A32005-F8BE-8ECF-D336-1E7B6D1AE55F}"/>
              </a:ext>
            </a:extLst>
          </p:cNvPr>
          <p:cNvCxnSpPr>
            <a:cxnSpLocks/>
          </p:cNvCxnSpPr>
          <p:nvPr/>
        </p:nvCxnSpPr>
        <p:spPr>
          <a:xfrm flipH="1">
            <a:off x="3892429" y="1728216"/>
            <a:ext cx="0" cy="329184"/>
          </a:xfrm>
          <a:prstGeom prst="straightConnector1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678EFFB-A356-51F3-FEFF-BE61C6855F14}"/>
              </a:ext>
            </a:extLst>
          </p:cNvPr>
          <p:cNvCxnSpPr>
            <a:cxnSpLocks/>
          </p:cNvCxnSpPr>
          <p:nvPr/>
        </p:nvCxnSpPr>
        <p:spPr>
          <a:xfrm flipH="1">
            <a:off x="3892429" y="1178251"/>
            <a:ext cx="0" cy="329184"/>
          </a:xfrm>
          <a:prstGeom prst="straightConnector1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74ADEB11-C38C-5808-73CB-DA98E07A5629}"/>
              </a:ext>
            </a:extLst>
          </p:cNvPr>
          <p:cNvSpPr txBox="1"/>
          <p:nvPr/>
        </p:nvSpPr>
        <p:spPr>
          <a:xfrm>
            <a:off x="3981793" y="303518"/>
            <a:ext cx="94693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FF0000"/>
                </a:solidFill>
                <a:cs typeface="Calibri"/>
              </a:rPr>
              <a:t>Error</a:t>
            </a:r>
            <a:endParaRPr lang="en-US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31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C89063B-FA2F-9701-E69F-1044550C4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B0CE91-055E-7892-D911-B7DB03AF1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50</a:t>
            </a:fld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0BE9442-2150-94FA-7BEE-191B1682BC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30B58D-E685-11D1-7848-9F01E543EC61}"/>
              </a:ext>
            </a:extLst>
          </p:cNvPr>
          <p:cNvSpPr txBox="1"/>
          <p:nvPr/>
        </p:nvSpPr>
        <p:spPr>
          <a:xfrm>
            <a:off x="714441" y="457200"/>
            <a:ext cx="126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Border Line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875E0A-7A83-6907-6E88-917273BF07B1}"/>
              </a:ext>
            </a:extLst>
          </p:cNvPr>
          <p:cNvSpPr txBox="1"/>
          <p:nvPr/>
        </p:nvSpPr>
        <p:spPr>
          <a:xfrm>
            <a:off x="1736116" y="3059668"/>
            <a:ext cx="159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Middle of Slide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6C3794-0D04-F872-87AA-6BF3091AB77A}"/>
              </a:ext>
            </a:extLst>
          </p:cNvPr>
          <p:cNvSpPr txBox="1"/>
          <p:nvPr/>
        </p:nvSpPr>
        <p:spPr>
          <a:xfrm>
            <a:off x="1736116" y="3631168"/>
            <a:ext cx="2318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Middle of White Space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18C6AD-0365-42FC-C404-C1BA4D93EE3F}"/>
              </a:ext>
            </a:extLst>
          </p:cNvPr>
          <p:cNvSpPr txBox="1"/>
          <p:nvPr/>
        </p:nvSpPr>
        <p:spPr>
          <a:xfrm>
            <a:off x="714441" y="5847093"/>
            <a:ext cx="126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Border Line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369E8A-39FC-5407-6972-B8B6580B3ABD}"/>
              </a:ext>
            </a:extLst>
          </p:cNvPr>
          <p:cNvSpPr txBox="1"/>
          <p:nvPr/>
        </p:nvSpPr>
        <p:spPr>
          <a:xfrm rot="16200000">
            <a:off x="32734" y="1593821"/>
            <a:ext cx="126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Border Line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4D4CF7-3832-7959-67E4-A27736F6FCFF}"/>
              </a:ext>
            </a:extLst>
          </p:cNvPr>
          <p:cNvSpPr txBox="1"/>
          <p:nvPr/>
        </p:nvSpPr>
        <p:spPr>
          <a:xfrm rot="16200000">
            <a:off x="4006588" y="1754879"/>
            <a:ext cx="2285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Center of White Space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BFE485-11C3-3FED-3139-8E68E6955B59}"/>
              </a:ext>
            </a:extLst>
          </p:cNvPr>
          <p:cNvSpPr txBox="1"/>
          <p:nvPr/>
        </p:nvSpPr>
        <p:spPr>
          <a:xfrm rot="16200000">
            <a:off x="5131218" y="2117510"/>
            <a:ext cx="1560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Center of Slide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350C40-8B25-5777-2158-C305BF405FDF}"/>
              </a:ext>
            </a:extLst>
          </p:cNvPr>
          <p:cNvSpPr txBox="1"/>
          <p:nvPr/>
        </p:nvSpPr>
        <p:spPr>
          <a:xfrm rot="16200000">
            <a:off x="9392756" y="1593819"/>
            <a:ext cx="126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Border Line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E75A0C-2749-657D-4516-49064422949C}"/>
              </a:ext>
            </a:extLst>
          </p:cNvPr>
          <p:cNvSpPr txBox="1"/>
          <p:nvPr/>
        </p:nvSpPr>
        <p:spPr>
          <a:xfrm rot="16200000">
            <a:off x="9596138" y="3526527"/>
            <a:ext cx="1774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Edge of Branding</a:t>
            </a:r>
          </a:p>
        </p:txBody>
      </p:sp>
    </p:spTree>
    <p:extLst>
      <p:ext uri="{BB962C8B-B14F-4D97-AF65-F5344CB8AC3E}">
        <p14:creationId xmlns:p14="http://schemas.microsoft.com/office/powerpoint/2010/main" val="33603315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06B2837-293F-0CDF-DE27-E040DD002AB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7A98C7B-C670-3E7B-444B-7BE1881C3B23}"/>
                </a:ext>
              </a:extLst>
            </p:cNvPr>
            <p:cNvSpPr/>
            <p:nvPr/>
          </p:nvSpPr>
          <p:spPr>
            <a:xfrm>
              <a:off x="0" y="0"/>
              <a:ext cx="914400" cy="6858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BFD82EE-1855-3584-2742-0E85FFA55F9B}"/>
                </a:ext>
              </a:extLst>
            </p:cNvPr>
            <p:cNvSpPr/>
            <p:nvPr/>
          </p:nvSpPr>
          <p:spPr>
            <a:xfrm>
              <a:off x="11277600" y="0"/>
              <a:ext cx="914400" cy="6858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E745D33-5E04-1F30-BE01-FFB667BAFFBD}"/>
                </a:ext>
              </a:extLst>
            </p:cNvPr>
            <p:cNvSpPr/>
            <p:nvPr/>
          </p:nvSpPr>
          <p:spPr>
            <a:xfrm rot="5400000">
              <a:off x="5638800" y="-5638800"/>
              <a:ext cx="914400" cy="12192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2C10F5-98B5-88D2-A896-8F8AEDF6C869}"/>
                </a:ext>
              </a:extLst>
            </p:cNvPr>
            <p:cNvSpPr/>
            <p:nvPr/>
          </p:nvSpPr>
          <p:spPr>
            <a:xfrm rot="5400000">
              <a:off x="5638800" y="304799"/>
              <a:ext cx="914400" cy="1219200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C50F8CB-B0BF-F21E-CAB6-7E2CE16D9CF2}"/>
                </a:ext>
              </a:extLst>
            </p:cNvPr>
            <p:cNvSpPr/>
            <p:nvPr/>
          </p:nvSpPr>
          <p:spPr>
            <a:xfrm>
              <a:off x="156845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03A283D-1E6E-F9E5-E188-5D79911C579A}"/>
                </a:ext>
              </a:extLst>
            </p:cNvPr>
            <p:cNvSpPr/>
            <p:nvPr/>
          </p:nvSpPr>
          <p:spPr>
            <a:xfrm>
              <a:off x="245110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F50D842-7236-8C54-CC23-ED82DC65C82A}"/>
                </a:ext>
              </a:extLst>
            </p:cNvPr>
            <p:cNvSpPr/>
            <p:nvPr/>
          </p:nvSpPr>
          <p:spPr>
            <a:xfrm>
              <a:off x="333375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F001A1B-0DCF-E59D-28FF-CD11AD96B1D7}"/>
                </a:ext>
              </a:extLst>
            </p:cNvPr>
            <p:cNvSpPr/>
            <p:nvPr/>
          </p:nvSpPr>
          <p:spPr>
            <a:xfrm>
              <a:off x="42164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C5C7DA-56A3-C50D-039B-080BC98B354B}"/>
                </a:ext>
              </a:extLst>
            </p:cNvPr>
            <p:cNvSpPr/>
            <p:nvPr/>
          </p:nvSpPr>
          <p:spPr>
            <a:xfrm>
              <a:off x="50990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DDB494E-917E-2C1C-8CE7-5891ACE67A54}"/>
                </a:ext>
              </a:extLst>
            </p:cNvPr>
            <p:cNvSpPr/>
            <p:nvPr/>
          </p:nvSpPr>
          <p:spPr>
            <a:xfrm>
              <a:off x="59817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9460AD8-868A-23AB-1884-BDBA7E62BABC}"/>
                </a:ext>
              </a:extLst>
            </p:cNvPr>
            <p:cNvSpPr/>
            <p:nvPr/>
          </p:nvSpPr>
          <p:spPr>
            <a:xfrm>
              <a:off x="68643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145EBC-4E6C-53E1-7C84-59EA781EE10A}"/>
                </a:ext>
              </a:extLst>
            </p:cNvPr>
            <p:cNvSpPr/>
            <p:nvPr/>
          </p:nvSpPr>
          <p:spPr>
            <a:xfrm>
              <a:off x="77470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4611ED7-1E5A-5C6E-08C0-2789D18932C3}"/>
                </a:ext>
              </a:extLst>
            </p:cNvPr>
            <p:cNvSpPr/>
            <p:nvPr/>
          </p:nvSpPr>
          <p:spPr>
            <a:xfrm>
              <a:off x="86296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7A0AA6-3AC4-2E42-B5EF-8D3EBEE7B4B5}"/>
                </a:ext>
              </a:extLst>
            </p:cNvPr>
            <p:cNvSpPr/>
            <p:nvPr/>
          </p:nvSpPr>
          <p:spPr>
            <a:xfrm>
              <a:off x="951230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D15A919-E303-6A02-6193-814CB66690FB}"/>
                </a:ext>
              </a:extLst>
            </p:cNvPr>
            <p:cNvSpPr/>
            <p:nvPr/>
          </p:nvSpPr>
          <p:spPr>
            <a:xfrm>
              <a:off x="10394950" y="914400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7BB672E-1FB1-3270-5C20-36A83366C0B9}"/>
                </a:ext>
              </a:extLst>
            </p:cNvPr>
            <p:cNvSpPr/>
            <p:nvPr/>
          </p:nvSpPr>
          <p:spPr>
            <a:xfrm rot="5400000">
              <a:off x="5981700" y="-26289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381C3D4-AE64-6103-BE74-D163AA9A2274}"/>
                </a:ext>
              </a:extLst>
            </p:cNvPr>
            <p:cNvSpPr/>
            <p:nvPr/>
          </p:nvSpPr>
          <p:spPr>
            <a:xfrm rot="5400000">
              <a:off x="5981699" y="-17526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99B2C63-5091-9D16-4BBB-7F53F59B7CA9}"/>
                </a:ext>
              </a:extLst>
            </p:cNvPr>
            <p:cNvSpPr/>
            <p:nvPr/>
          </p:nvSpPr>
          <p:spPr>
            <a:xfrm rot="5400000">
              <a:off x="5982317" y="-35052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561FE89-51B5-69E6-51CB-1408892CDCE2}"/>
                </a:ext>
              </a:extLst>
            </p:cNvPr>
            <p:cNvSpPr/>
            <p:nvPr/>
          </p:nvSpPr>
          <p:spPr>
            <a:xfrm rot="5400000">
              <a:off x="5981699" y="-8763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2E02BD-4422-D442-5841-BB851EB3D557}"/>
                </a:ext>
              </a:extLst>
            </p:cNvPr>
            <p:cNvSpPr/>
            <p:nvPr/>
          </p:nvSpPr>
          <p:spPr>
            <a:xfrm rot="5400000">
              <a:off x="5981700" y="-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1B06DBEF-C06E-19DE-140D-16F419671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60A86583-31E0-3337-3A34-9AD00A9B0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59937BA2-C75B-7492-E2DB-7345107853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8704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5D071AE-090E-27C3-6B0A-6FB387ADE15D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590550"/>
            <a:ext cx="10668000" cy="5070601"/>
            <a:chOff x="3491948" y="597673"/>
            <a:chExt cx="2743200" cy="27432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441B876-7339-ADEA-DB84-D00CDBDBAA88}"/>
                </a:ext>
              </a:extLst>
            </p:cNvPr>
            <p:cNvGrpSpPr/>
            <p:nvPr/>
          </p:nvGrpSpPr>
          <p:grpSpPr>
            <a:xfrm>
              <a:off x="3491948" y="597673"/>
              <a:ext cx="2743200" cy="914400"/>
              <a:chOff x="3491948" y="597673"/>
              <a:chExt cx="2743200" cy="91440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B009263-B5A1-2813-3AF7-6C94EF5061FC}"/>
                  </a:ext>
                </a:extLst>
              </p:cNvPr>
              <p:cNvSpPr/>
              <p:nvPr/>
            </p:nvSpPr>
            <p:spPr>
              <a:xfrm>
                <a:off x="53207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DEB7A71-82D9-AE04-A933-60AD0463F800}"/>
                  </a:ext>
                </a:extLst>
              </p:cNvPr>
              <p:cNvSpPr/>
              <p:nvPr/>
            </p:nvSpPr>
            <p:spPr>
              <a:xfrm>
                <a:off x="34919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832DC82-52C2-2EDE-82AC-918E6EB8F54D}"/>
                </a:ext>
              </a:extLst>
            </p:cNvPr>
            <p:cNvGrpSpPr/>
            <p:nvPr/>
          </p:nvGrpSpPr>
          <p:grpSpPr>
            <a:xfrm>
              <a:off x="3491948" y="2426473"/>
              <a:ext cx="2743200" cy="914400"/>
              <a:chOff x="3491948" y="597673"/>
              <a:chExt cx="2743200" cy="914400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31FEF0F-23E4-4460-0766-9BE544A8A469}"/>
                  </a:ext>
                </a:extLst>
              </p:cNvPr>
              <p:cNvSpPr/>
              <p:nvPr/>
            </p:nvSpPr>
            <p:spPr>
              <a:xfrm>
                <a:off x="53207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18BC92C-B879-6B8C-3514-149E8785CB68}"/>
                  </a:ext>
                </a:extLst>
              </p:cNvPr>
              <p:cNvSpPr/>
              <p:nvPr/>
            </p:nvSpPr>
            <p:spPr>
              <a:xfrm>
                <a:off x="34919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0CFC9A6-A34F-D135-9B7A-05B4A2CF7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AB0E17F-7223-04BB-8D6D-202271E8E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806DDA-FFE5-A705-B185-3031D57EE2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814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5470A54-28B7-1104-28D7-3D64DD835105}"/>
              </a:ext>
            </a:extLst>
          </p:cNvPr>
          <p:cNvGrpSpPr>
            <a:grpSpLocks noChangeAspect="1"/>
          </p:cNvGrpSpPr>
          <p:nvPr/>
        </p:nvGrpSpPr>
        <p:grpSpPr>
          <a:xfrm rot="5400000" flipH="1">
            <a:off x="2090238" y="-1873077"/>
            <a:ext cx="6199639" cy="10041484"/>
            <a:chOff x="-5810250" y="-21419220"/>
            <a:chExt cx="19202400" cy="3110190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E3626BD-CE92-BC29-A658-02A781DFA916}"/>
                </a:ext>
              </a:extLst>
            </p:cNvPr>
            <p:cNvGrpSpPr/>
            <p:nvPr/>
          </p:nvGrpSpPr>
          <p:grpSpPr>
            <a:xfrm>
              <a:off x="-5810250" y="-2216820"/>
              <a:ext cx="19202400" cy="11899503"/>
              <a:chOff x="-5810250" y="-2216820"/>
              <a:chExt cx="19202400" cy="1189950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D41ECA41-9FE8-43E3-4B21-D3F941150638}"/>
                  </a:ext>
                </a:extLst>
              </p:cNvPr>
              <p:cNvGrpSpPr/>
              <p:nvPr/>
            </p:nvGrpSpPr>
            <p:grpSpPr>
              <a:xfrm>
                <a:off x="6076950" y="-2216820"/>
                <a:ext cx="7315200" cy="11899503"/>
                <a:chOff x="6076950" y="-2216820"/>
                <a:chExt cx="7315200" cy="11899503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4E12A997-6924-F25F-485E-88982E933645}"/>
                    </a:ext>
                  </a:extLst>
                </p:cNvPr>
                <p:cNvGrpSpPr/>
                <p:nvPr/>
              </p:nvGrpSpPr>
              <p:grpSpPr>
                <a:xfrm>
                  <a:off x="6080760" y="-2216820"/>
                  <a:ext cx="7311390" cy="4586049"/>
                  <a:chOff x="6080760" y="-2216820"/>
                  <a:chExt cx="7311390" cy="4586049"/>
                </a:xfrm>
              </p:grpSpPr>
              <p:grpSp>
                <p:nvGrpSpPr>
                  <p:cNvPr id="10" name="Group 9">
                    <a:extLst>
                      <a:ext uri="{FF2B5EF4-FFF2-40B4-BE49-F238E27FC236}">
                        <a16:creationId xmlns:a16="http://schemas.microsoft.com/office/drawing/2014/main" id="{7B28C689-45C4-5EAB-DF78-545A3AEFC523}"/>
                      </a:ext>
                    </a:extLst>
                  </p:cNvPr>
                  <p:cNvGrpSpPr/>
                  <p:nvPr/>
                </p:nvGrpSpPr>
                <p:grpSpPr>
                  <a:xfrm>
                    <a:off x="6080760" y="-2204517"/>
                    <a:ext cx="2745740" cy="4573746"/>
                    <a:chOff x="6080760" y="-2204517"/>
                    <a:chExt cx="2745740" cy="4573746"/>
                  </a:xfrm>
                </p:grpSpPr>
                <p:grpSp>
                  <p:nvGrpSpPr>
                    <p:cNvPr id="12" name="Group 11">
                      <a:extLst>
                        <a:ext uri="{FF2B5EF4-FFF2-40B4-BE49-F238E27FC236}">
                          <a16:creationId xmlns:a16="http://schemas.microsoft.com/office/drawing/2014/main" id="{481992FB-9070-C3B5-48FC-A07915CE09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80760" y="535746"/>
                      <a:ext cx="2745740" cy="1833483"/>
                      <a:chOff x="6080760" y="535746"/>
                      <a:chExt cx="2745740" cy="1833483"/>
                    </a:xfrm>
                  </p:grpSpPr>
                  <p:grpSp>
                    <p:nvGrpSpPr>
                      <p:cNvPr id="14" name="Group 13">
                        <a:extLst>
                          <a:ext uri="{FF2B5EF4-FFF2-40B4-BE49-F238E27FC236}">
                            <a16:creationId xmlns:a16="http://schemas.microsoft.com/office/drawing/2014/main" id="{345B5630-A060-0351-9457-07353203690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912100" y="535746"/>
                        <a:ext cx="914400" cy="1833483"/>
                        <a:chOff x="7912100" y="535746"/>
                        <a:chExt cx="914400" cy="1833483"/>
                      </a:xfrm>
                    </p:grpSpPr>
                    <p:sp>
                      <p:nvSpPr>
                        <p:cNvPr id="16" name="Rectangle 15">
                          <a:extLst>
                            <a:ext uri="{FF2B5EF4-FFF2-40B4-BE49-F238E27FC236}">
                              <a16:creationId xmlns:a16="http://schemas.microsoft.com/office/drawing/2014/main" id="{83118C9B-FA6F-29C2-941D-38C83A6ED9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12100" y="1454829"/>
                          <a:ext cx="914400" cy="91440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" name="Rectangle 16">
                          <a:extLst>
                            <a:ext uri="{FF2B5EF4-FFF2-40B4-BE49-F238E27FC236}">
                              <a16:creationId xmlns:a16="http://schemas.microsoft.com/office/drawing/2014/main" id="{4BF37596-FB36-4240-CDB0-5CC0F1A1267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12100" y="535746"/>
                          <a:ext cx="914400" cy="91440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sp>
                    <p:nvSpPr>
                      <p:cNvPr id="15" name="Rectangle 14">
                        <a:extLst>
                          <a:ext uri="{FF2B5EF4-FFF2-40B4-BE49-F238E27FC236}">
                            <a16:creationId xmlns:a16="http://schemas.microsoft.com/office/drawing/2014/main" id="{6F7CB26A-89B6-58FF-37FD-DC60F953B4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80760" y="535746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13" name="Rectangle 12">
                      <a:extLst>
                        <a:ext uri="{FF2B5EF4-FFF2-40B4-BE49-F238E27FC236}">
                          <a16:creationId xmlns:a16="http://schemas.microsoft.com/office/drawing/2014/main" id="{C165046B-256C-0C7A-7C3A-B5ED5C74D1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80760" y="-2204517"/>
                      <a:ext cx="2743200" cy="27432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0A68434B-C119-C12D-B98B-CFEB69EC789A}"/>
                      </a:ext>
                    </a:extLst>
                  </p:cNvPr>
                  <p:cNvSpPr/>
                  <p:nvPr/>
                </p:nvSpPr>
                <p:spPr>
                  <a:xfrm>
                    <a:off x="8820150" y="-2216820"/>
                    <a:ext cx="4572000" cy="45720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5750826-16DB-0205-8698-8CCBE6538703}"/>
                    </a:ext>
                  </a:extLst>
                </p:cNvPr>
                <p:cNvSpPr/>
                <p:nvPr/>
              </p:nvSpPr>
              <p:spPr>
                <a:xfrm>
                  <a:off x="6076950" y="2367483"/>
                  <a:ext cx="7315200" cy="73152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6052EA4-0254-B9D5-6221-57F881FD5ADF}"/>
                  </a:ext>
                </a:extLst>
              </p:cNvPr>
              <p:cNvSpPr/>
              <p:nvPr/>
            </p:nvSpPr>
            <p:spPr>
              <a:xfrm>
                <a:off x="-5810250" y="-2216820"/>
                <a:ext cx="11887200" cy="118872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93CC188-882D-3A14-B67B-2903510D94CE}"/>
                </a:ext>
              </a:extLst>
            </p:cNvPr>
            <p:cNvSpPr/>
            <p:nvPr/>
          </p:nvSpPr>
          <p:spPr>
            <a:xfrm>
              <a:off x="-5810250" y="-21419220"/>
              <a:ext cx="19202400" cy="1920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BAE5E132-C46A-16CE-7A40-12189DE7F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8077144-0974-6FAC-9731-7071447A2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D898ABF-F11A-9FE3-FF65-6CFFB97DCB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713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2DC3FF8-6865-068B-39A7-444DB7E51C8E}"/>
              </a:ext>
            </a:extLst>
          </p:cNvPr>
          <p:cNvGrpSpPr>
            <a:grpSpLocks noChangeAspect="1"/>
          </p:cNvGrpSpPr>
          <p:nvPr/>
        </p:nvGrpSpPr>
        <p:grpSpPr>
          <a:xfrm>
            <a:off x="152400" y="685800"/>
            <a:ext cx="11887200" cy="5486400"/>
            <a:chOff x="114300" y="114300"/>
            <a:chExt cx="11887200" cy="5486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893F45E-E622-CA1C-D840-62043D648961}"/>
                </a:ext>
              </a:extLst>
            </p:cNvPr>
            <p:cNvGrpSpPr/>
            <p:nvPr/>
          </p:nvGrpSpPr>
          <p:grpSpPr>
            <a:xfrm>
              <a:off x="114300" y="114300"/>
              <a:ext cx="11887200" cy="914400"/>
              <a:chOff x="114300" y="114300"/>
              <a:chExt cx="11887200" cy="914400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C8D75A0-075F-F032-3884-05951CFB27C1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DD38F4E0-3312-B956-6DDE-55DC43A237C2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5106E03-0149-D112-45D5-616F27E7FBE7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D35C78BD-085D-C571-2218-E183ED7D8063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7671D59-7F04-E852-DDC3-F7C8EAC64AE6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C18E02FF-3F14-4D6A-BF7A-2B15BD3FFA38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5820C76-5D4A-AB76-B25E-494B78029815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4A7E0807-7CCA-1876-8896-A971149A529A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AD9141E-E197-0D7B-CCA2-15D0F36107C1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584D6D87-9A7A-5364-0DAA-C8D827F2B0B4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01216664-A1BE-8B17-5128-16E8D0E4AD8F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440061FA-6FD2-C440-1B04-D5F0F44E9F5B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FC64D4D7-D5E2-602F-BD0D-8BDB0DF94E37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8E34428-5545-468F-5296-F2216A393A26}"/>
                </a:ext>
              </a:extLst>
            </p:cNvPr>
            <p:cNvGrpSpPr/>
            <p:nvPr/>
          </p:nvGrpSpPr>
          <p:grpSpPr>
            <a:xfrm>
              <a:off x="114300" y="1028700"/>
              <a:ext cx="11887200" cy="914400"/>
              <a:chOff x="114300" y="114300"/>
              <a:chExt cx="11887200" cy="914400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1C893FB9-47EA-1B88-8320-61E704120886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826641EC-60C1-D47A-0D6F-EC7002B1B041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9753E3E5-0DE3-D61C-BC62-8636B05DE475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4B28C078-557B-AF25-47B3-DC7D8852AE2A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54630F20-971E-A96F-7F71-47DE509A9B2B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BC56F47-E806-5DB8-81D9-4FED515EBCC3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1BC39C11-D52B-164D-0334-6417F3116732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1A230B27-5BAD-1B8C-A8E0-B8617F27E10E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47B924A-8392-D5A2-98A7-DB06B8B2C37C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F6EFD72-5A3F-F43F-6AFB-392D68BDB216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1441D90D-4407-CA25-8D3C-751F2007F5D3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9118D2C-8313-3A43-955C-CEF9477D0327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8FEA0CC-AEDB-E52E-99FC-C3ACB25E9E24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B31151F-A748-8D93-2A06-839330ACCE25}"/>
                </a:ext>
              </a:extLst>
            </p:cNvPr>
            <p:cNvGrpSpPr/>
            <p:nvPr/>
          </p:nvGrpSpPr>
          <p:grpSpPr>
            <a:xfrm>
              <a:off x="114300" y="1943100"/>
              <a:ext cx="11887200" cy="914400"/>
              <a:chOff x="114300" y="114300"/>
              <a:chExt cx="11887200" cy="914400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9504F5AE-74BA-3668-8262-27E9C5464664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7D7D71AF-D068-F9C2-B7C7-C5FBE6B5DF51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96A605D-3922-2333-A773-701600882616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292397A-7FAC-F2D5-C55B-18939D63F540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98967F80-018E-6299-C693-546BC11A86D9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4C83365-6C56-8402-1E09-EEDAE921A56D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DE83FF2-E9D7-423E-C3D3-C5134D731143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61963EF-5305-61C1-831E-4C735A7E363F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4CA9BDF5-07FD-F2D3-3DB3-89DF1C614A48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6B1A1BE6-7D7A-682B-DC23-9E599D0EFA7D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FAA10500-60B0-8A83-0484-218180D36D2D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87A7196C-3095-F893-A5D9-8395316204FC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0354CC9-8EF2-CFB4-854D-0472B89876EA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6AD5FCE-C31C-2F06-0A78-FA41560BCF2E}"/>
                </a:ext>
              </a:extLst>
            </p:cNvPr>
            <p:cNvGrpSpPr/>
            <p:nvPr/>
          </p:nvGrpSpPr>
          <p:grpSpPr>
            <a:xfrm>
              <a:off x="114300" y="2857500"/>
              <a:ext cx="11887200" cy="914400"/>
              <a:chOff x="114300" y="114300"/>
              <a:chExt cx="11887200" cy="91440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E8871FF-90C7-BEA1-EDEB-1D1921123E5D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776885D-3F8D-3399-CEBF-DA90EA93AD7B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413B74C-E27C-1A6C-1317-6E486F4D310D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1D3652B-6FF9-31AD-098D-FEB35B2E4CBA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1037454-6790-4767-CB05-2E9F7B019548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5438458-69CF-3BAB-9671-98EC0B4BBE1A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B66C9A1-1A23-FBE9-6828-459A52F12CC0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CBBC3DE-B341-AA59-49B3-E28C77C10EB6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BDE68A7-B3CD-0974-65A9-502A6993960A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6A24990-5B26-40EE-5BE2-70C1CE5E1F89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1A7573E-877F-1E3E-AA75-3F98F7E95019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4A76F8D-D9BB-9DA9-C585-82DEDC861080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884621F-9C6B-8FA6-2D9B-76B750903AF4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68DC39C-CEDF-AD39-5221-EB236215B017}"/>
                </a:ext>
              </a:extLst>
            </p:cNvPr>
            <p:cNvGrpSpPr/>
            <p:nvPr/>
          </p:nvGrpSpPr>
          <p:grpSpPr>
            <a:xfrm>
              <a:off x="114300" y="3771900"/>
              <a:ext cx="11887200" cy="914400"/>
              <a:chOff x="114300" y="114300"/>
              <a:chExt cx="11887200" cy="91440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6E67037-7953-D503-A325-B1EBF7303D53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9DFBA73-8248-0990-5F1B-BA627D9269FE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5E121A8-6EEE-6381-B649-FF5ADFFE54A6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644161-DF1E-A6DA-E573-63E965F4495E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D8DB018-831A-584C-3C80-808C9E1A1A3E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729FA40-F85B-2EA6-55AE-D244135983A8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3AF0C92-2707-B3E0-0410-E9A7CE546BD0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0DF7FA8-5162-09A1-8A1F-4305DFB812B6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BCF1B8D-3457-F9A1-90FA-FB431CD3DB07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F6BBD0-5777-CB71-7F91-97EEA1BE3191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E249AA9-AB24-6C33-BC8B-558A36E64662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F783F5F-1756-DC7A-8F90-EFA60C905391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500EA37-5735-D44C-2FDC-FCC7B8311A4C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87DB7A2-B2C1-5C3C-8B48-AC20B1FEDF3B}"/>
                </a:ext>
              </a:extLst>
            </p:cNvPr>
            <p:cNvGrpSpPr/>
            <p:nvPr/>
          </p:nvGrpSpPr>
          <p:grpSpPr>
            <a:xfrm>
              <a:off x="114300" y="4686300"/>
              <a:ext cx="11887200" cy="914400"/>
              <a:chOff x="114300" y="114300"/>
              <a:chExt cx="11887200" cy="91440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B948BCF-5AEA-B774-2DC8-2AB7AD072971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294C55B-FBFF-7F56-16DD-2B3D7CB43845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1BA3B52-A0F3-807A-0371-D3EE3424AC60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A3D8D11-AE7C-5F22-ABC5-110E3AA5D8EF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031C45E-D481-54F8-6190-1363A833A831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D78572A-5205-ACB1-D412-2CB4E2ADD821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9BE521F-2B26-552C-1FD9-482D869F77DF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E107527-85A3-184D-978E-7647CE71806A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63C88B0-1E1E-2BC0-2879-9D6F6C1BE4C4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2EFFA9B-6225-EF62-BC8A-4E34F0DCCE17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CC53F46-D7DB-B997-7D23-EC0F959518AD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8D8485D-AC62-8DFA-0E1E-BC9E6E4B1E5E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0EE2FBC-A9B8-3E4B-8ECF-A56C5ABEF59B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9" name="Footer Placeholder 88">
            <a:extLst>
              <a:ext uri="{FF2B5EF4-FFF2-40B4-BE49-F238E27FC236}">
                <a16:creationId xmlns:a16="http://schemas.microsoft.com/office/drawing/2014/main" id="{67309F8E-C18A-CE4A-9A0C-15C1A56F5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0" name="Slide Number Placeholder 89">
            <a:extLst>
              <a:ext uri="{FF2B5EF4-FFF2-40B4-BE49-F238E27FC236}">
                <a16:creationId xmlns:a16="http://schemas.microsoft.com/office/drawing/2014/main" id="{DB432D6D-77B9-5E2B-3D96-82397CC7F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91" name="Text Placeholder 90">
            <a:extLst>
              <a:ext uri="{FF2B5EF4-FFF2-40B4-BE49-F238E27FC236}">
                <a16:creationId xmlns:a16="http://schemas.microsoft.com/office/drawing/2014/main" id="{955DA382-21ED-A98C-88C7-0378C296E3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671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0A4948C-9399-2E4B-0D76-7FA5B624DB72}"/>
              </a:ext>
            </a:extLst>
          </p:cNvPr>
          <p:cNvGrpSpPr>
            <a:grpSpLocks noChangeAspect="1"/>
          </p:cNvGrpSpPr>
          <p:nvPr/>
        </p:nvGrpSpPr>
        <p:grpSpPr>
          <a:xfrm>
            <a:off x="-503697" y="-261092"/>
            <a:ext cx="13199392" cy="7380185"/>
            <a:chOff x="-503697" y="-793932"/>
            <a:chExt cx="13199392" cy="738018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3226BF1-0173-4899-FD71-911EB53CA56B}"/>
                </a:ext>
              </a:extLst>
            </p:cNvPr>
            <p:cNvSpPr/>
            <p:nvPr/>
          </p:nvSpPr>
          <p:spPr>
            <a:xfrm rot="2700000">
              <a:off x="10488137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3AA8287-72E8-D044-6383-5D80CD4503CD}"/>
                </a:ext>
              </a:extLst>
            </p:cNvPr>
            <p:cNvSpPr/>
            <p:nvPr/>
          </p:nvSpPr>
          <p:spPr>
            <a:xfrm rot="2700000">
              <a:off x="11134716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FB66907-25C3-5104-3CEA-EBB61B32D57B}"/>
                </a:ext>
              </a:extLst>
            </p:cNvPr>
            <p:cNvSpPr/>
            <p:nvPr/>
          </p:nvSpPr>
          <p:spPr>
            <a:xfrm rot="2700000">
              <a:off x="11781294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C94876-A84E-0E8D-71EC-BE1CF9905C05}"/>
                </a:ext>
              </a:extLst>
            </p:cNvPr>
            <p:cNvSpPr/>
            <p:nvPr/>
          </p:nvSpPr>
          <p:spPr>
            <a:xfrm rot="2700000">
              <a:off x="9194980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94BC2B3-D2B2-72EA-0B5E-787F3551B568}"/>
                </a:ext>
              </a:extLst>
            </p:cNvPr>
            <p:cNvSpPr/>
            <p:nvPr/>
          </p:nvSpPr>
          <p:spPr>
            <a:xfrm rot="2700000">
              <a:off x="984155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8258AAC-70B0-43CC-A3F9-A7A9488BFCFD}"/>
                </a:ext>
              </a:extLst>
            </p:cNvPr>
            <p:cNvSpPr/>
            <p:nvPr/>
          </p:nvSpPr>
          <p:spPr>
            <a:xfrm rot="2700000">
              <a:off x="10488137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CBB7428-C7D6-A29B-55DE-41A9BBB58490}"/>
                </a:ext>
              </a:extLst>
            </p:cNvPr>
            <p:cNvSpPr/>
            <p:nvPr/>
          </p:nvSpPr>
          <p:spPr>
            <a:xfrm rot="2700000">
              <a:off x="1113471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B42098F-84CE-08BA-1BB2-DACBC8E18E5A}"/>
                </a:ext>
              </a:extLst>
            </p:cNvPr>
            <p:cNvSpPr/>
            <p:nvPr/>
          </p:nvSpPr>
          <p:spPr>
            <a:xfrm rot="2700000">
              <a:off x="11781294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50EEB36-137B-6C1C-7D91-9F8730888F7D}"/>
                </a:ext>
              </a:extLst>
            </p:cNvPr>
            <p:cNvSpPr/>
            <p:nvPr/>
          </p:nvSpPr>
          <p:spPr>
            <a:xfrm rot="2700000">
              <a:off x="7901824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6600A30-C649-331A-AE6F-002A1B0CCECE}"/>
                </a:ext>
              </a:extLst>
            </p:cNvPr>
            <p:cNvSpPr/>
            <p:nvPr/>
          </p:nvSpPr>
          <p:spPr>
            <a:xfrm rot="2700000">
              <a:off x="8548402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F600EA9-0DBC-9778-E683-52769880DCAD}"/>
                </a:ext>
              </a:extLst>
            </p:cNvPr>
            <p:cNvSpPr/>
            <p:nvPr/>
          </p:nvSpPr>
          <p:spPr>
            <a:xfrm rot="2700000">
              <a:off x="9194980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6C9802C-088C-2FA7-955A-79714B1DE2F6}"/>
                </a:ext>
              </a:extLst>
            </p:cNvPr>
            <p:cNvSpPr/>
            <p:nvPr/>
          </p:nvSpPr>
          <p:spPr>
            <a:xfrm rot="2700000">
              <a:off x="9841559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EA96890-26F9-7869-423C-7FDE143C7A09}"/>
                </a:ext>
              </a:extLst>
            </p:cNvPr>
            <p:cNvSpPr/>
            <p:nvPr/>
          </p:nvSpPr>
          <p:spPr>
            <a:xfrm rot="2700000">
              <a:off x="10488137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B112BBD-0CF2-3759-DBF3-F77A813E780A}"/>
                </a:ext>
              </a:extLst>
            </p:cNvPr>
            <p:cNvSpPr/>
            <p:nvPr/>
          </p:nvSpPr>
          <p:spPr>
            <a:xfrm rot="2700000">
              <a:off x="11134716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29C4A4-2DA3-F8C3-B17F-192690D616F7}"/>
                </a:ext>
              </a:extLst>
            </p:cNvPr>
            <p:cNvSpPr/>
            <p:nvPr/>
          </p:nvSpPr>
          <p:spPr>
            <a:xfrm rot="2700000">
              <a:off x="11781294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860545E-6978-8481-5DCA-D879F28BE88C}"/>
                </a:ext>
              </a:extLst>
            </p:cNvPr>
            <p:cNvSpPr/>
            <p:nvPr/>
          </p:nvSpPr>
          <p:spPr>
            <a:xfrm rot="2700000">
              <a:off x="6608667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EF1DD1E-D167-D3BD-2EAA-09AA4FFA484C}"/>
                </a:ext>
              </a:extLst>
            </p:cNvPr>
            <p:cNvSpPr/>
            <p:nvPr/>
          </p:nvSpPr>
          <p:spPr>
            <a:xfrm rot="2700000">
              <a:off x="7255246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1FCFEAE-7B49-F4C1-15AC-C1FE91D5F76D}"/>
                </a:ext>
              </a:extLst>
            </p:cNvPr>
            <p:cNvSpPr/>
            <p:nvPr/>
          </p:nvSpPr>
          <p:spPr>
            <a:xfrm rot="2700000">
              <a:off x="7901824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301F451-522B-E41E-A547-C21DAB0EA1D1}"/>
                </a:ext>
              </a:extLst>
            </p:cNvPr>
            <p:cNvSpPr/>
            <p:nvPr/>
          </p:nvSpPr>
          <p:spPr>
            <a:xfrm rot="2700000">
              <a:off x="8548402" y="114580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3B164CF-2260-8312-F642-B26A97EF45C0}"/>
                </a:ext>
              </a:extLst>
            </p:cNvPr>
            <p:cNvSpPr/>
            <p:nvPr/>
          </p:nvSpPr>
          <p:spPr>
            <a:xfrm rot="2700000">
              <a:off x="9194981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26F715A-56F9-7D2B-07F1-D56B4053F4C1}"/>
                </a:ext>
              </a:extLst>
            </p:cNvPr>
            <p:cNvSpPr/>
            <p:nvPr/>
          </p:nvSpPr>
          <p:spPr>
            <a:xfrm rot="2700000">
              <a:off x="9841559" y="243896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6E65D6F-643D-CD3A-6D17-2E7C6F6B5FB3}"/>
                </a:ext>
              </a:extLst>
            </p:cNvPr>
            <p:cNvSpPr/>
            <p:nvPr/>
          </p:nvSpPr>
          <p:spPr>
            <a:xfrm rot="2700000">
              <a:off x="10488138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A46332B-1173-D88E-0644-26CC9F246D11}"/>
                </a:ext>
              </a:extLst>
            </p:cNvPr>
            <p:cNvSpPr/>
            <p:nvPr/>
          </p:nvSpPr>
          <p:spPr>
            <a:xfrm rot="2700000">
              <a:off x="11134716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236E51C-814B-0BED-21C1-A12EA22BE3FE}"/>
                </a:ext>
              </a:extLst>
            </p:cNvPr>
            <p:cNvSpPr/>
            <p:nvPr/>
          </p:nvSpPr>
          <p:spPr>
            <a:xfrm rot="2700000">
              <a:off x="11781295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1AFC2F2-1C15-EC7C-D214-AD29400DCE8F}"/>
                </a:ext>
              </a:extLst>
            </p:cNvPr>
            <p:cNvSpPr/>
            <p:nvPr/>
          </p:nvSpPr>
          <p:spPr>
            <a:xfrm rot="2700000">
              <a:off x="5315510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3BC8C35-E620-245C-20CD-8E462B2D43A6}"/>
                </a:ext>
              </a:extLst>
            </p:cNvPr>
            <p:cNvSpPr/>
            <p:nvPr/>
          </p:nvSpPr>
          <p:spPr>
            <a:xfrm rot="2700000">
              <a:off x="596208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F78B9FF-6E3B-FC5B-E966-DD5040A72816}"/>
                </a:ext>
              </a:extLst>
            </p:cNvPr>
            <p:cNvSpPr/>
            <p:nvPr/>
          </p:nvSpPr>
          <p:spPr>
            <a:xfrm rot="2700000">
              <a:off x="6608667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C697949-8266-0B45-D21C-463414DFA3DA}"/>
                </a:ext>
              </a:extLst>
            </p:cNvPr>
            <p:cNvSpPr/>
            <p:nvPr/>
          </p:nvSpPr>
          <p:spPr>
            <a:xfrm rot="2700000">
              <a:off x="725524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305EB4C-826F-B790-B107-5DB8375CB3A0}"/>
                </a:ext>
              </a:extLst>
            </p:cNvPr>
            <p:cNvSpPr/>
            <p:nvPr/>
          </p:nvSpPr>
          <p:spPr>
            <a:xfrm rot="2700000">
              <a:off x="7901823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9CF31DA-425B-43BC-2A69-E153C8CEE1D7}"/>
                </a:ext>
              </a:extLst>
            </p:cNvPr>
            <p:cNvSpPr/>
            <p:nvPr/>
          </p:nvSpPr>
          <p:spPr>
            <a:xfrm rot="2700000">
              <a:off x="8548402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664C707-BB5F-35CE-130C-18B95D126DFE}"/>
                </a:ext>
              </a:extLst>
            </p:cNvPr>
            <p:cNvSpPr/>
            <p:nvPr/>
          </p:nvSpPr>
          <p:spPr>
            <a:xfrm rot="2700000">
              <a:off x="9194980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CCE4C1A-48E9-E53D-6766-575338EC7FB0}"/>
                </a:ext>
              </a:extLst>
            </p:cNvPr>
            <p:cNvSpPr/>
            <p:nvPr/>
          </p:nvSpPr>
          <p:spPr>
            <a:xfrm rot="2700000">
              <a:off x="9841559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DA7F035-8B33-4A60-5543-3D5C79CE8743}"/>
                </a:ext>
              </a:extLst>
            </p:cNvPr>
            <p:cNvSpPr/>
            <p:nvPr/>
          </p:nvSpPr>
          <p:spPr>
            <a:xfrm rot="2700000">
              <a:off x="10488137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C8C77B0-50DE-212C-1D05-56392E148B71}"/>
                </a:ext>
              </a:extLst>
            </p:cNvPr>
            <p:cNvSpPr/>
            <p:nvPr/>
          </p:nvSpPr>
          <p:spPr>
            <a:xfrm rot="2700000">
              <a:off x="11134716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A50996B-2CC7-A9C4-AA7E-49274C77E523}"/>
                </a:ext>
              </a:extLst>
            </p:cNvPr>
            <p:cNvSpPr/>
            <p:nvPr/>
          </p:nvSpPr>
          <p:spPr>
            <a:xfrm rot="2700000">
              <a:off x="4022353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0225C04-CA55-21FC-C1C2-0BD3270A05CC}"/>
                </a:ext>
              </a:extLst>
            </p:cNvPr>
            <p:cNvSpPr/>
            <p:nvPr/>
          </p:nvSpPr>
          <p:spPr>
            <a:xfrm rot="2700000">
              <a:off x="4668932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B3587BA-1C7F-E12C-B1C2-AD846F7F7637}"/>
                </a:ext>
              </a:extLst>
            </p:cNvPr>
            <p:cNvSpPr/>
            <p:nvPr/>
          </p:nvSpPr>
          <p:spPr>
            <a:xfrm rot="2700000">
              <a:off x="5315510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335CEB4-4AD1-6579-2991-F2B4EE8CDCC6}"/>
                </a:ext>
              </a:extLst>
            </p:cNvPr>
            <p:cNvSpPr/>
            <p:nvPr/>
          </p:nvSpPr>
          <p:spPr>
            <a:xfrm rot="2700000">
              <a:off x="5962089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FDE6FE3-BFD7-AABC-EC09-1CFA9D2DA1C7}"/>
                </a:ext>
              </a:extLst>
            </p:cNvPr>
            <p:cNvSpPr/>
            <p:nvPr/>
          </p:nvSpPr>
          <p:spPr>
            <a:xfrm rot="2700000">
              <a:off x="6608667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586E19E-4D7A-3FE6-9CDB-7EDD26C5ABC4}"/>
                </a:ext>
              </a:extLst>
            </p:cNvPr>
            <p:cNvSpPr/>
            <p:nvPr/>
          </p:nvSpPr>
          <p:spPr>
            <a:xfrm rot="2700000">
              <a:off x="7255245" y="243896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58A8572-6245-53AD-DB4C-3B0B942A6B8C}"/>
                </a:ext>
              </a:extLst>
            </p:cNvPr>
            <p:cNvSpPr/>
            <p:nvPr/>
          </p:nvSpPr>
          <p:spPr>
            <a:xfrm rot="2700000">
              <a:off x="7901824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59CF7BA-81FB-BD1E-4A56-D6E3B2E24113}"/>
                </a:ext>
              </a:extLst>
            </p:cNvPr>
            <p:cNvSpPr/>
            <p:nvPr/>
          </p:nvSpPr>
          <p:spPr>
            <a:xfrm rot="2700000">
              <a:off x="8548402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16EB0B8-6093-D0A7-A9CA-B2078A822CCF}"/>
                </a:ext>
              </a:extLst>
            </p:cNvPr>
            <p:cNvSpPr/>
            <p:nvPr/>
          </p:nvSpPr>
          <p:spPr>
            <a:xfrm rot="2700000">
              <a:off x="9194981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CA8F99D-694A-B4F2-2757-C2AD9C80C78F}"/>
                </a:ext>
              </a:extLst>
            </p:cNvPr>
            <p:cNvSpPr/>
            <p:nvPr/>
          </p:nvSpPr>
          <p:spPr>
            <a:xfrm rot="2700000">
              <a:off x="9841559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88436C1-106D-A991-590C-2C6BC1C9CE0B}"/>
                </a:ext>
              </a:extLst>
            </p:cNvPr>
            <p:cNvSpPr/>
            <p:nvPr/>
          </p:nvSpPr>
          <p:spPr>
            <a:xfrm rot="2700000">
              <a:off x="10488138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5374808-5F1B-C9F3-19E9-3594EF3CFEB8}"/>
                </a:ext>
              </a:extLst>
            </p:cNvPr>
            <p:cNvSpPr/>
            <p:nvPr/>
          </p:nvSpPr>
          <p:spPr>
            <a:xfrm rot="2700000">
              <a:off x="2729196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276A60D-02E9-11CB-CB0C-32B57BFD48C6}"/>
                </a:ext>
              </a:extLst>
            </p:cNvPr>
            <p:cNvSpPr/>
            <p:nvPr/>
          </p:nvSpPr>
          <p:spPr>
            <a:xfrm rot="2700000">
              <a:off x="3375774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1A7B83A-00E3-ABE9-2CBE-A95DB68819BE}"/>
                </a:ext>
              </a:extLst>
            </p:cNvPr>
            <p:cNvSpPr/>
            <p:nvPr/>
          </p:nvSpPr>
          <p:spPr>
            <a:xfrm rot="2700000">
              <a:off x="4022353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A93D03C-1A3D-3A66-D5C5-357763A7089D}"/>
                </a:ext>
              </a:extLst>
            </p:cNvPr>
            <p:cNvSpPr/>
            <p:nvPr/>
          </p:nvSpPr>
          <p:spPr>
            <a:xfrm rot="2700000">
              <a:off x="4668931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793BB34-454C-9038-164B-43E82949EE4A}"/>
                </a:ext>
              </a:extLst>
            </p:cNvPr>
            <p:cNvSpPr/>
            <p:nvPr/>
          </p:nvSpPr>
          <p:spPr>
            <a:xfrm rot="2700000">
              <a:off x="5315510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9D29ADA-26DC-731B-48F0-D9852674878B}"/>
                </a:ext>
              </a:extLst>
            </p:cNvPr>
            <p:cNvSpPr/>
            <p:nvPr/>
          </p:nvSpPr>
          <p:spPr>
            <a:xfrm rot="2700000">
              <a:off x="5962088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9D585A4-DF22-335F-D19C-82BC237CE109}"/>
                </a:ext>
              </a:extLst>
            </p:cNvPr>
            <p:cNvSpPr/>
            <p:nvPr/>
          </p:nvSpPr>
          <p:spPr>
            <a:xfrm rot="2700000">
              <a:off x="6608666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2AE5E17-CAFF-560F-384B-72CA629F0C21}"/>
                </a:ext>
              </a:extLst>
            </p:cNvPr>
            <p:cNvSpPr/>
            <p:nvPr/>
          </p:nvSpPr>
          <p:spPr>
            <a:xfrm rot="2700000">
              <a:off x="7255245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3A2FBC2-32FF-D90A-D581-CD80B17EABB4}"/>
                </a:ext>
              </a:extLst>
            </p:cNvPr>
            <p:cNvSpPr/>
            <p:nvPr/>
          </p:nvSpPr>
          <p:spPr>
            <a:xfrm rot="2700000">
              <a:off x="790182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FFD5F4E-7B17-F0C9-9A18-F2505569E699}"/>
                </a:ext>
              </a:extLst>
            </p:cNvPr>
            <p:cNvSpPr/>
            <p:nvPr/>
          </p:nvSpPr>
          <p:spPr>
            <a:xfrm rot="2700000">
              <a:off x="8548402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BD532F8-5693-5B3C-171A-D0EB0B82784A}"/>
                </a:ext>
              </a:extLst>
            </p:cNvPr>
            <p:cNvSpPr/>
            <p:nvPr/>
          </p:nvSpPr>
          <p:spPr>
            <a:xfrm rot="2700000">
              <a:off x="919498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FA0200D-783D-9459-17D2-912AC5886607}"/>
                </a:ext>
              </a:extLst>
            </p:cNvPr>
            <p:cNvSpPr/>
            <p:nvPr/>
          </p:nvSpPr>
          <p:spPr>
            <a:xfrm rot="2700000">
              <a:off x="1436039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7BCC888-31B7-C82A-B520-2DB2050484BD}"/>
                </a:ext>
              </a:extLst>
            </p:cNvPr>
            <p:cNvSpPr/>
            <p:nvPr/>
          </p:nvSpPr>
          <p:spPr>
            <a:xfrm rot="2700000">
              <a:off x="208261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651BBCA-343F-6FA9-1143-E1366E78F318}"/>
                </a:ext>
              </a:extLst>
            </p:cNvPr>
            <p:cNvSpPr/>
            <p:nvPr/>
          </p:nvSpPr>
          <p:spPr>
            <a:xfrm rot="2700000">
              <a:off x="2729196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B83B13C-FBB9-5375-8C28-738399DC5817}"/>
                </a:ext>
              </a:extLst>
            </p:cNvPr>
            <p:cNvSpPr/>
            <p:nvPr/>
          </p:nvSpPr>
          <p:spPr>
            <a:xfrm rot="2700000">
              <a:off x="337577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68712A5-6FF4-9F74-4A63-BC34F4212AE5}"/>
                </a:ext>
              </a:extLst>
            </p:cNvPr>
            <p:cNvSpPr/>
            <p:nvPr/>
          </p:nvSpPr>
          <p:spPr>
            <a:xfrm rot="2700000">
              <a:off x="4022353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808B4F6-2AAF-6ED8-38F5-07B7A6B27840}"/>
                </a:ext>
              </a:extLst>
            </p:cNvPr>
            <p:cNvSpPr/>
            <p:nvPr/>
          </p:nvSpPr>
          <p:spPr>
            <a:xfrm rot="2700000">
              <a:off x="4668932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F96E2C4-EFD2-109F-5A92-4A729F8CD623}"/>
                </a:ext>
              </a:extLst>
            </p:cNvPr>
            <p:cNvSpPr/>
            <p:nvPr/>
          </p:nvSpPr>
          <p:spPr>
            <a:xfrm rot="2700000">
              <a:off x="5315510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5135F55-5E6E-1523-F8B2-4337F76C6EB1}"/>
                </a:ext>
              </a:extLst>
            </p:cNvPr>
            <p:cNvSpPr/>
            <p:nvPr/>
          </p:nvSpPr>
          <p:spPr>
            <a:xfrm rot="2700000">
              <a:off x="5962088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22C7B4D-283B-AA7D-1626-5BA5A0FABA42}"/>
                </a:ext>
              </a:extLst>
            </p:cNvPr>
            <p:cNvSpPr/>
            <p:nvPr/>
          </p:nvSpPr>
          <p:spPr>
            <a:xfrm rot="2700000">
              <a:off x="6608667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2016188-1860-8467-DCED-F19658D09CC1}"/>
                </a:ext>
              </a:extLst>
            </p:cNvPr>
            <p:cNvSpPr/>
            <p:nvPr/>
          </p:nvSpPr>
          <p:spPr>
            <a:xfrm rot="2700000">
              <a:off x="7255245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B992D72-EB13-95A3-DEDD-405411E2AF7F}"/>
                </a:ext>
              </a:extLst>
            </p:cNvPr>
            <p:cNvSpPr/>
            <p:nvPr/>
          </p:nvSpPr>
          <p:spPr>
            <a:xfrm rot="2700000">
              <a:off x="7901824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64EAA152-D36B-1408-23C1-66F621945538}"/>
                </a:ext>
              </a:extLst>
            </p:cNvPr>
            <p:cNvSpPr/>
            <p:nvPr/>
          </p:nvSpPr>
          <p:spPr>
            <a:xfrm rot="2700000">
              <a:off x="789460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D0434BA-B31D-C4C1-42F8-7D5D4F8A79D6}"/>
                </a:ext>
              </a:extLst>
            </p:cNvPr>
            <p:cNvSpPr/>
            <p:nvPr/>
          </p:nvSpPr>
          <p:spPr>
            <a:xfrm rot="2700000">
              <a:off x="1436039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7701A64-514E-4D83-E7E2-85EBA909FBBE}"/>
                </a:ext>
              </a:extLst>
            </p:cNvPr>
            <p:cNvSpPr/>
            <p:nvPr/>
          </p:nvSpPr>
          <p:spPr>
            <a:xfrm rot="2700000">
              <a:off x="2082617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E1DFCA7-699D-83AD-4554-C8AF6621E9CA}"/>
                </a:ext>
              </a:extLst>
            </p:cNvPr>
            <p:cNvSpPr/>
            <p:nvPr/>
          </p:nvSpPr>
          <p:spPr>
            <a:xfrm rot="2700000">
              <a:off x="2729196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9F7B92A-ECC4-D27F-791C-A326D42EDAC4}"/>
                </a:ext>
              </a:extLst>
            </p:cNvPr>
            <p:cNvSpPr/>
            <p:nvPr/>
          </p:nvSpPr>
          <p:spPr>
            <a:xfrm rot="2700000">
              <a:off x="3375774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CECD2BC9-0927-8FB3-21FD-6B78262ADDAD}"/>
                </a:ext>
              </a:extLst>
            </p:cNvPr>
            <p:cNvSpPr/>
            <p:nvPr/>
          </p:nvSpPr>
          <p:spPr>
            <a:xfrm rot="2700000">
              <a:off x="4022353" y="308554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97BDAC4-D5A8-7EB8-C487-4489BE62B9B3}"/>
                </a:ext>
              </a:extLst>
            </p:cNvPr>
            <p:cNvSpPr/>
            <p:nvPr/>
          </p:nvSpPr>
          <p:spPr>
            <a:xfrm rot="2700000">
              <a:off x="4668931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ADF0B37F-9222-DC73-A3A5-E99D1D04FADD}"/>
                </a:ext>
              </a:extLst>
            </p:cNvPr>
            <p:cNvSpPr/>
            <p:nvPr/>
          </p:nvSpPr>
          <p:spPr>
            <a:xfrm rot="2700000">
              <a:off x="5315509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FB5CCB28-D574-D554-9F22-4C73196D7B55}"/>
                </a:ext>
              </a:extLst>
            </p:cNvPr>
            <p:cNvSpPr/>
            <p:nvPr/>
          </p:nvSpPr>
          <p:spPr>
            <a:xfrm rot="2700000">
              <a:off x="5962088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2EDAC7B0-085D-8EEB-B5E4-BE00F2F852EE}"/>
                </a:ext>
              </a:extLst>
            </p:cNvPr>
            <p:cNvSpPr/>
            <p:nvPr/>
          </p:nvSpPr>
          <p:spPr>
            <a:xfrm rot="2700000">
              <a:off x="6608666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1D5EFB0-BEB5-CCFD-4140-2122E0BB2B91}"/>
                </a:ext>
              </a:extLst>
            </p:cNvPr>
            <p:cNvSpPr/>
            <p:nvPr/>
          </p:nvSpPr>
          <p:spPr>
            <a:xfrm rot="2700000">
              <a:off x="142882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7C735109-5EF9-DE6C-2AFA-014E74282711}"/>
                </a:ext>
              </a:extLst>
            </p:cNvPr>
            <p:cNvSpPr/>
            <p:nvPr/>
          </p:nvSpPr>
          <p:spPr>
            <a:xfrm rot="2700000">
              <a:off x="789461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237E679F-7E64-76E0-483E-BE7ECEB258AF}"/>
                </a:ext>
              </a:extLst>
            </p:cNvPr>
            <p:cNvSpPr/>
            <p:nvPr/>
          </p:nvSpPr>
          <p:spPr>
            <a:xfrm rot="2700000">
              <a:off x="1436039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9389F44A-3774-DCDA-7704-0B1CE5EEF92A}"/>
                </a:ext>
              </a:extLst>
            </p:cNvPr>
            <p:cNvSpPr/>
            <p:nvPr/>
          </p:nvSpPr>
          <p:spPr>
            <a:xfrm rot="2700000">
              <a:off x="2082618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6E33EDEA-F392-ECB3-E56D-557DCB790985}"/>
                </a:ext>
              </a:extLst>
            </p:cNvPr>
            <p:cNvSpPr/>
            <p:nvPr/>
          </p:nvSpPr>
          <p:spPr>
            <a:xfrm rot="2700000">
              <a:off x="2729196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50400B0F-A1DD-3807-E1F6-9176DAEDC071}"/>
                </a:ext>
              </a:extLst>
            </p:cNvPr>
            <p:cNvSpPr/>
            <p:nvPr/>
          </p:nvSpPr>
          <p:spPr>
            <a:xfrm rot="2700000">
              <a:off x="3375775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AD98AC6-B76B-9BDB-E5C5-89689A7FA638}"/>
                </a:ext>
              </a:extLst>
            </p:cNvPr>
            <p:cNvSpPr/>
            <p:nvPr/>
          </p:nvSpPr>
          <p:spPr>
            <a:xfrm rot="2700000">
              <a:off x="402235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186C2BD9-D357-BF17-E410-01541BA98102}"/>
                </a:ext>
              </a:extLst>
            </p:cNvPr>
            <p:cNvSpPr/>
            <p:nvPr/>
          </p:nvSpPr>
          <p:spPr>
            <a:xfrm rot="2700000">
              <a:off x="4668931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9AE1E69E-7313-99BB-BD15-2E19911012B1}"/>
                </a:ext>
              </a:extLst>
            </p:cNvPr>
            <p:cNvSpPr/>
            <p:nvPr/>
          </p:nvSpPr>
          <p:spPr>
            <a:xfrm rot="2700000">
              <a:off x="531551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1B4D0D0-239F-69E6-5C85-595B53A07DA5}"/>
                </a:ext>
              </a:extLst>
            </p:cNvPr>
            <p:cNvSpPr/>
            <p:nvPr/>
          </p:nvSpPr>
          <p:spPr>
            <a:xfrm rot="2700000">
              <a:off x="-503697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2E29AC3-E118-6D14-469B-4431DFBFAF3F}"/>
                </a:ext>
              </a:extLst>
            </p:cNvPr>
            <p:cNvSpPr/>
            <p:nvPr/>
          </p:nvSpPr>
          <p:spPr>
            <a:xfrm rot="2700000">
              <a:off x="142882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0443B440-112D-6CEF-A54D-57C4D0A3F253}"/>
                </a:ext>
              </a:extLst>
            </p:cNvPr>
            <p:cNvSpPr/>
            <p:nvPr/>
          </p:nvSpPr>
          <p:spPr>
            <a:xfrm rot="2700000">
              <a:off x="789460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73184ED-D5FB-8A4E-1300-D0D408BED877}"/>
                </a:ext>
              </a:extLst>
            </p:cNvPr>
            <p:cNvSpPr/>
            <p:nvPr/>
          </p:nvSpPr>
          <p:spPr>
            <a:xfrm rot="2700000">
              <a:off x="1436039" y="308554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C3BFA4F6-45C8-F2BD-67B5-66DD9C305042}"/>
                </a:ext>
              </a:extLst>
            </p:cNvPr>
            <p:cNvSpPr/>
            <p:nvPr/>
          </p:nvSpPr>
          <p:spPr>
            <a:xfrm rot="2700000">
              <a:off x="2082617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4CE819F3-8ABC-010C-5569-BB5D0365984A}"/>
                </a:ext>
              </a:extLst>
            </p:cNvPr>
            <p:cNvSpPr/>
            <p:nvPr/>
          </p:nvSpPr>
          <p:spPr>
            <a:xfrm rot="2700000">
              <a:off x="2729196" y="437869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F71EC91-AD5B-0586-9089-66C907735BB2}"/>
                </a:ext>
              </a:extLst>
            </p:cNvPr>
            <p:cNvSpPr/>
            <p:nvPr/>
          </p:nvSpPr>
          <p:spPr>
            <a:xfrm rot="2700000">
              <a:off x="3375774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77191FF-7F48-89D6-19AB-DC458C32A6B3}"/>
                </a:ext>
              </a:extLst>
            </p:cNvPr>
            <p:cNvSpPr/>
            <p:nvPr/>
          </p:nvSpPr>
          <p:spPr>
            <a:xfrm rot="2700000">
              <a:off x="4022352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DAB293B-5CCC-6D3B-7BFC-5E11F91D7381}"/>
                </a:ext>
              </a:extLst>
            </p:cNvPr>
            <p:cNvSpPr/>
            <p:nvPr/>
          </p:nvSpPr>
          <p:spPr>
            <a:xfrm rot="2700000">
              <a:off x="-503696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DD689373-3B21-769C-93A7-739367444289}"/>
                </a:ext>
              </a:extLst>
            </p:cNvPr>
            <p:cNvSpPr/>
            <p:nvPr/>
          </p:nvSpPr>
          <p:spPr>
            <a:xfrm rot="2700000">
              <a:off x="142882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B9807477-B9BE-DCAC-20CB-49F0F5A93A2D}"/>
                </a:ext>
              </a:extLst>
            </p:cNvPr>
            <p:cNvSpPr/>
            <p:nvPr/>
          </p:nvSpPr>
          <p:spPr>
            <a:xfrm rot="2700000">
              <a:off x="789461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A12E529-42DF-A2C4-8769-F8E9D1A16813}"/>
                </a:ext>
              </a:extLst>
            </p:cNvPr>
            <p:cNvSpPr/>
            <p:nvPr/>
          </p:nvSpPr>
          <p:spPr>
            <a:xfrm rot="2700000">
              <a:off x="1436039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27F8C739-5643-844B-0CC9-605FC91EA62E}"/>
                </a:ext>
              </a:extLst>
            </p:cNvPr>
            <p:cNvSpPr/>
            <p:nvPr/>
          </p:nvSpPr>
          <p:spPr>
            <a:xfrm rot="2700000">
              <a:off x="2082618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3871663-A296-878A-94DA-9205BD55FAD6}"/>
                </a:ext>
              </a:extLst>
            </p:cNvPr>
            <p:cNvSpPr/>
            <p:nvPr/>
          </p:nvSpPr>
          <p:spPr>
            <a:xfrm rot="2700000">
              <a:off x="2729196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85AB9E38-7672-181A-14AC-26583E978A7C}"/>
                </a:ext>
              </a:extLst>
            </p:cNvPr>
            <p:cNvSpPr/>
            <p:nvPr/>
          </p:nvSpPr>
          <p:spPr>
            <a:xfrm rot="2700000">
              <a:off x="-503696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12EF0A05-B2A0-9277-AC97-3CE6290D21D4}"/>
                </a:ext>
              </a:extLst>
            </p:cNvPr>
            <p:cNvSpPr/>
            <p:nvPr/>
          </p:nvSpPr>
          <p:spPr>
            <a:xfrm rot="2700000">
              <a:off x="14288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7C7A935-C597-8EFC-F889-F362172378B2}"/>
                </a:ext>
              </a:extLst>
            </p:cNvPr>
            <p:cNvSpPr/>
            <p:nvPr/>
          </p:nvSpPr>
          <p:spPr>
            <a:xfrm rot="2700000">
              <a:off x="789461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772FFC42-9358-E633-CCE7-7C96888C1DDB}"/>
                </a:ext>
              </a:extLst>
            </p:cNvPr>
            <p:cNvSpPr/>
            <p:nvPr/>
          </p:nvSpPr>
          <p:spPr>
            <a:xfrm rot="2700000">
              <a:off x="143604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57613E95-370E-FCE4-5171-F688C957783E}"/>
                </a:ext>
              </a:extLst>
            </p:cNvPr>
            <p:cNvSpPr/>
            <p:nvPr/>
          </p:nvSpPr>
          <p:spPr>
            <a:xfrm rot="2700000">
              <a:off x="-503696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51A5B913-9BFF-14B0-D5BE-2BD54288B244}"/>
                </a:ext>
              </a:extLst>
            </p:cNvPr>
            <p:cNvSpPr/>
            <p:nvPr/>
          </p:nvSpPr>
          <p:spPr>
            <a:xfrm rot="2700000">
              <a:off x="142882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11" name="Footer Placeholder 110">
            <a:extLst>
              <a:ext uri="{FF2B5EF4-FFF2-40B4-BE49-F238E27FC236}">
                <a16:creationId xmlns:a16="http://schemas.microsoft.com/office/drawing/2014/main" id="{14FA23A2-1CB4-B33B-4C7A-8DA289B6B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2" name="Slide Number Placeholder 111">
            <a:extLst>
              <a:ext uri="{FF2B5EF4-FFF2-40B4-BE49-F238E27FC236}">
                <a16:creationId xmlns:a16="http://schemas.microsoft.com/office/drawing/2014/main" id="{09F7E781-3709-574F-21C8-92E547564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2A706C89-0E86-38FE-CC67-FAA995F83C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44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84A93D-A53D-5885-279C-BB60EFA2A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6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23FFE7-11BA-E7DA-8C05-B7B79CEC38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Anders Snell</a:t>
            </a:r>
          </a:p>
        </p:txBody>
      </p:sp>
      <p:pic>
        <p:nvPicPr>
          <p:cNvPr id="40" name="Graphic 39" descr="Clownfish with solid fill">
            <a:extLst>
              <a:ext uri="{FF2B5EF4-FFF2-40B4-BE49-F238E27FC236}">
                <a16:creationId xmlns:a16="http://schemas.microsoft.com/office/drawing/2014/main" id="{ABE0331E-A34E-89B6-E1B0-D6078DB216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334000" y="5663359"/>
            <a:ext cx="524540" cy="522148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E3D9B3A8-DD6F-D17E-47A7-7D4A823F321F}"/>
              </a:ext>
            </a:extLst>
          </p:cNvPr>
          <p:cNvGrpSpPr/>
          <p:nvPr/>
        </p:nvGrpSpPr>
        <p:grpSpPr>
          <a:xfrm>
            <a:off x="1646319" y="-63388"/>
            <a:ext cx="6024613" cy="6452580"/>
            <a:chOff x="1646319" y="-63388"/>
            <a:chExt cx="6024613" cy="6452580"/>
          </a:xfrm>
        </p:grpSpPr>
        <p:pic>
          <p:nvPicPr>
            <p:cNvPr id="29" name="Graphic 28" descr="Rolling hills with solid fill">
              <a:extLst>
                <a:ext uri="{FF2B5EF4-FFF2-40B4-BE49-F238E27FC236}">
                  <a16:creationId xmlns:a16="http://schemas.microsoft.com/office/drawing/2014/main" id="{79D9C876-21E6-E09B-F235-3019E0963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48385" r="7182"/>
            <a:stretch/>
          </p:blipFill>
          <p:spPr>
            <a:xfrm>
              <a:off x="4186351" y="5510444"/>
              <a:ext cx="1580245" cy="878748"/>
            </a:xfrm>
            <a:prstGeom prst="rect">
              <a:avLst/>
            </a:prstGeom>
          </p:spPr>
        </p:pic>
        <p:pic>
          <p:nvPicPr>
            <p:cNvPr id="23" name="Graphic 22" descr="Coral with solid fill">
              <a:extLst>
                <a:ext uri="{FF2B5EF4-FFF2-40B4-BE49-F238E27FC236}">
                  <a16:creationId xmlns:a16="http://schemas.microsoft.com/office/drawing/2014/main" id="{A158CFAA-A95B-ADD3-61A4-D2203E12A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59828" y="5538561"/>
              <a:ext cx="750083" cy="750083"/>
            </a:xfrm>
            <a:prstGeom prst="rect">
              <a:avLst/>
            </a:prstGeom>
          </p:spPr>
        </p:pic>
        <p:pic>
          <p:nvPicPr>
            <p:cNvPr id="19" name="Graphic 18" descr="Coral with solid fill">
              <a:extLst>
                <a:ext uri="{FF2B5EF4-FFF2-40B4-BE49-F238E27FC236}">
                  <a16:creationId xmlns:a16="http://schemas.microsoft.com/office/drawing/2014/main" id="{E8579C82-9F9E-8509-5F21-326976A52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306152" y="5124454"/>
              <a:ext cx="528084" cy="528084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6BBAB58-BED5-5DE8-5FEC-AA821DFBA2DC}"/>
                </a:ext>
              </a:extLst>
            </p:cNvPr>
            <p:cNvGrpSpPr/>
            <p:nvPr/>
          </p:nvGrpSpPr>
          <p:grpSpPr>
            <a:xfrm>
              <a:off x="4620629" y="1306030"/>
              <a:ext cx="2057401" cy="1118191"/>
              <a:chOff x="8615915" y="1385776"/>
              <a:chExt cx="2057401" cy="1118191"/>
            </a:xfrm>
          </p:grpSpPr>
          <p:pic>
            <p:nvPicPr>
              <p:cNvPr id="16" name="Graphic 15" descr="Paragraph Squiggle outline">
                <a:extLst>
                  <a:ext uri="{FF2B5EF4-FFF2-40B4-BE49-F238E27FC236}">
                    <a16:creationId xmlns:a16="http://schemas.microsoft.com/office/drawing/2014/main" id="{EEB4EE15-F694-DE07-C8C1-A3D795775C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9617149" y="1412358"/>
                <a:ext cx="1056167" cy="1091609"/>
              </a:xfrm>
              <a:prstGeom prst="rect">
                <a:avLst/>
              </a:prstGeom>
            </p:spPr>
          </p:pic>
          <p:pic>
            <p:nvPicPr>
              <p:cNvPr id="17" name="Graphic 16" descr="Paragraph Squiggle outline">
                <a:extLst>
                  <a:ext uri="{FF2B5EF4-FFF2-40B4-BE49-F238E27FC236}">
                    <a16:creationId xmlns:a16="http://schemas.microsoft.com/office/drawing/2014/main" id="{28EC3C3A-989E-306C-9763-5EB7B78588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8615915" y="1385776"/>
                <a:ext cx="1056167" cy="1091609"/>
              </a:xfrm>
              <a:prstGeom prst="rect">
                <a:avLst/>
              </a:prstGeom>
            </p:spPr>
          </p:pic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478FBC9-83B8-E4F3-3211-FF37687200EE}"/>
                </a:ext>
              </a:extLst>
            </p:cNvPr>
            <p:cNvGrpSpPr/>
            <p:nvPr/>
          </p:nvGrpSpPr>
          <p:grpSpPr>
            <a:xfrm>
              <a:off x="2626239" y="1297169"/>
              <a:ext cx="2057401" cy="1118191"/>
              <a:chOff x="8615915" y="1385776"/>
              <a:chExt cx="2057401" cy="1118191"/>
            </a:xfrm>
          </p:grpSpPr>
          <p:pic>
            <p:nvPicPr>
              <p:cNvPr id="20" name="Graphic 19" descr="Paragraph Squiggle outline">
                <a:extLst>
                  <a:ext uri="{FF2B5EF4-FFF2-40B4-BE49-F238E27FC236}">
                    <a16:creationId xmlns:a16="http://schemas.microsoft.com/office/drawing/2014/main" id="{B2D2CC85-367D-12CC-A878-C8C6F12813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9617149" y="1412358"/>
                <a:ext cx="1056167" cy="1091609"/>
              </a:xfrm>
              <a:prstGeom prst="rect">
                <a:avLst/>
              </a:prstGeom>
            </p:spPr>
          </p:pic>
          <p:pic>
            <p:nvPicPr>
              <p:cNvPr id="21" name="Graphic 20" descr="Paragraph Squiggle outline">
                <a:extLst>
                  <a:ext uri="{FF2B5EF4-FFF2-40B4-BE49-F238E27FC236}">
                    <a16:creationId xmlns:a16="http://schemas.microsoft.com/office/drawing/2014/main" id="{246C7264-AF74-2886-77BB-A45F5F3619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8615915" y="1385776"/>
                <a:ext cx="1056167" cy="1091609"/>
              </a:xfrm>
              <a:prstGeom prst="rect">
                <a:avLst/>
              </a:prstGeom>
            </p:spPr>
          </p:pic>
        </p:grpSp>
        <p:pic>
          <p:nvPicPr>
            <p:cNvPr id="32" name="Graphic 31" descr="Clownfish with solid fill">
              <a:extLst>
                <a:ext uri="{FF2B5EF4-FFF2-40B4-BE49-F238E27FC236}">
                  <a16:creationId xmlns:a16="http://schemas.microsoft.com/office/drawing/2014/main" id="{BEC3E16A-6F7B-3BC4-C60F-545D3708F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862326" y="5261892"/>
              <a:ext cx="428294" cy="428294"/>
            </a:xfrm>
            <a:prstGeom prst="rect">
              <a:avLst/>
            </a:prstGeom>
          </p:spPr>
        </p:pic>
        <p:pic>
          <p:nvPicPr>
            <p:cNvPr id="42" name="Picture 41" descr="Dive, scuba, snorkel, swimming icon">
              <a:extLst>
                <a:ext uri="{FF2B5EF4-FFF2-40B4-BE49-F238E27FC236}">
                  <a16:creationId xmlns:a16="http://schemas.microsoft.com/office/drawing/2014/main" id="{7E90A6DC-CE43-6FC3-FFDC-4FDD148D7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668066" y="3483920"/>
              <a:ext cx="1916771" cy="1919092"/>
            </a:xfrm>
            <a:prstGeom prst="rect">
              <a:avLst/>
            </a:prstGeom>
          </p:spPr>
        </p:pic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DF18F16B-4AC2-076F-89FD-C53021C97AB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50667" y="1918852"/>
              <a:ext cx="1204399" cy="2263288"/>
            </a:xfrm>
            <a:prstGeom prst="straightConnector1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F3436296-8579-A595-B1F1-C59DEC13B998}"/>
                </a:ext>
              </a:extLst>
            </p:cNvPr>
            <p:cNvSpPr/>
            <p:nvPr/>
          </p:nvSpPr>
          <p:spPr>
            <a:xfrm>
              <a:off x="3244761" y="1287767"/>
              <a:ext cx="1268185" cy="756557"/>
            </a:xfrm>
            <a:prstGeom prst="round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ea typeface="Calibri"/>
                  <a:cs typeface="Calibri"/>
                </a:rPr>
                <a:t>GPS</a:t>
              </a:r>
              <a:endParaRPr lang="en-US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C89C943-3BD8-72C0-AF8A-8D00317AA61B}"/>
                </a:ext>
              </a:extLst>
            </p:cNvPr>
            <p:cNvGrpSpPr/>
            <p:nvPr/>
          </p:nvGrpSpPr>
          <p:grpSpPr>
            <a:xfrm>
              <a:off x="5071689" y="-63388"/>
              <a:ext cx="2171668" cy="2365711"/>
              <a:chOff x="8634554" y="3544"/>
              <a:chExt cx="2171668" cy="2365711"/>
            </a:xfrm>
          </p:grpSpPr>
          <p:pic>
            <p:nvPicPr>
              <p:cNvPr id="30" name="Graphic 29" descr="Satellite dish with solid fill">
                <a:extLst>
                  <a:ext uri="{FF2B5EF4-FFF2-40B4-BE49-F238E27FC236}">
                    <a16:creationId xmlns:a16="http://schemas.microsoft.com/office/drawing/2014/main" id="{87A37698-923D-5B36-0F5A-0FD3DF93D5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9501962" y="-14177"/>
                <a:ext cx="1286540" cy="1321981"/>
              </a:xfrm>
              <a:prstGeom prst="rect">
                <a:avLst/>
              </a:prstGeom>
            </p:spPr>
          </p:pic>
          <p:pic>
            <p:nvPicPr>
              <p:cNvPr id="47" name="Graphic 46" descr="Wi-Fi outline">
                <a:extLst>
                  <a:ext uri="{FF2B5EF4-FFF2-40B4-BE49-F238E27FC236}">
                    <a16:creationId xmlns:a16="http://schemas.microsoft.com/office/drawing/2014/main" id="{DD1DD12F-59AB-4179-6EF7-0B175606D1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 rot="11580000" flipH="1">
                <a:off x="8634554" y="556995"/>
                <a:ext cx="1844157" cy="1812260"/>
              </a:xfrm>
              <a:prstGeom prst="rect">
                <a:avLst/>
              </a:prstGeom>
            </p:spPr>
          </p:pic>
        </p:grpSp>
        <p:pic>
          <p:nvPicPr>
            <p:cNvPr id="15" name="Graphic 14" descr="Coral with solid fill">
              <a:extLst>
                <a:ext uri="{FF2B5EF4-FFF2-40B4-BE49-F238E27FC236}">
                  <a16:creationId xmlns:a16="http://schemas.microsoft.com/office/drawing/2014/main" id="{1EFB05DA-40E8-B620-C441-B76592597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5109582" y="5063713"/>
              <a:ext cx="771424" cy="771424"/>
            </a:xfrm>
            <a:prstGeom prst="rect">
              <a:avLst/>
            </a:prstGeom>
          </p:spPr>
        </p:pic>
        <p:cxnSp>
          <p:nvCxnSpPr>
            <p:cNvPr id="2" name="Straight Arrow Connector 1">
              <a:extLst>
                <a:ext uri="{FF2B5EF4-FFF2-40B4-BE49-F238E27FC236}">
                  <a16:creationId xmlns:a16="http://schemas.microsoft.com/office/drawing/2014/main" id="{82522F17-60F5-B411-38F1-B96B767101B9}"/>
                </a:ext>
              </a:extLst>
            </p:cNvPr>
            <p:cNvCxnSpPr/>
            <p:nvPr/>
          </p:nvCxnSpPr>
          <p:spPr>
            <a:xfrm>
              <a:off x="3895344" y="832104"/>
              <a:ext cx="1164336" cy="6096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058CC86F-88C4-B69D-EBAC-42626D2E1A16}"/>
                </a:ext>
              </a:extLst>
            </p:cNvPr>
            <p:cNvCxnSpPr/>
            <p:nvPr/>
          </p:nvCxnSpPr>
          <p:spPr>
            <a:xfrm flipH="1">
              <a:off x="3889248" y="667512"/>
              <a:ext cx="0" cy="329184"/>
            </a:xfrm>
            <a:prstGeom prst="straightConnector1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4F7A81E-5BB2-E920-EF48-1772FB1C2D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71872" y="3422904"/>
              <a:ext cx="0" cy="329184"/>
            </a:xfrm>
            <a:prstGeom prst="straightConnector1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17FC4C1-808D-08DB-EB8F-B1458DC91A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71872" y="3874008"/>
              <a:ext cx="0" cy="329184"/>
            </a:xfrm>
            <a:prstGeom prst="straightConnector1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7FCCA88-31E6-7811-BF62-BB9B0BE494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71872" y="2953512"/>
              <a:ext cx="0" cy="329184"/>
            </a:xfrm>
            <a:prstGeom prst="straightConnector1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FB29C39D-976F-952A-FEEA-504895977A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71871" y="1545336"/>
              <a:ext cx="0" cy="329184"/>
            </a:xfrm>
            <a:prstGeom prst="straightConnector1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4116B483-5531-D960-7438-7D752DD1D3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71871" y="2057400"/>
              <a:ext cx="0" cy="329184"/>
            </a:xfrm>
            <a:prstGeom prst="straightConnector1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36E23180-01C7-85CC-A945-1C4B9B0344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71871" y="2508504"/>
              <a:ext cx="0" cy="329184"/>
            </a:xfrm>
            <a:prstGeom prst="straightConnector1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42E29D2-11A1-CB94-0868-9C167491A3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71872" y="661416"/>
              <a:ext cx="0" cy="329184"/>
            </a:xfrm>
            <a:prstGeom prst="straightConnector1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7FDF0B5D-FCF8-81D9-0758-102A6BDAB0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71872" y="1118616"/>
              <a:ext cx="0" cy="329184"/>
            </a:xfrm>
            <a:prstGeom prst="straightConnector1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96A32005-F8BE-8ECF-D336-1E7B6D1AE5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92429" y="1728216"/>
              <a:ext cx="0" cy="329184"/>
            </a:xfrm>
            <a:prstGeom prst="straightConnector1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2678EFFB-A356-51F3-FEFF-BE61C6855F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92429" y="1178251"/>
              <a:ext cx="0" cy="329184"/>
            </a:xfrm>
            <a:prstGeom prst="straightConnector1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4ADEB11-C38C-5808-73CB-DA98E07A5629}"/>
                </a:ext>
              </a:extLst>
            </p:cNvPr>
            <p:cNvSpPr txBox="1"/>
            <p:nvPr/>
          </p:nvSpPr>
          <p:spPr>
            <a:xfrm>
              <a:off x="3981793" y="303518"/>
              <a:ext cx="946931" cy="5232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800">
                  <a:solidFill>
                    <a:srgbClr val="FF0000"/>
                  </a:solidFill>
                  <a:cs typeface="Calibri"/>
                </a:rPr>
                <a:t>Error</a:t>
              </a:r>
              <a:endParaRPr lang="en-US" sz="2800">
                <a:solidFill>
                  <a:srgbClr val="FF0000"/>
                </a:solidFill>
              </a:endParaRPr>
            </a:p>
          </p:txBody>
        </p:sp>
        <p:pic>
          <p:nvPicPr>
            <p:cNvPr id="52" name="Graphic 51" descr="Paragraph Squiggle outline">
              <a:extLst>
                <a:ext uri="{FF2B5EF4-FFF2-40B4-BE49-F238E27FC236}">
                  <a16:creationId xmlns:a16="http://schemas.microsoft.com/office/drawing/2014/main" id="{22712639-E333-EB0F-AD40-237322E2B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614765" y="1317763"/>
              <a:ext cx="1056167" cy="1091609"/>
            </a:xfrm>
            <a:prstGeom prst="rect">
              <a:avLst/>
            </a:prstGeom>
          </p:spPr>
        </p:pic>
        <p:pic>
          <p:nvPicPr>
            <p:cNvPr id="53" name="Graphic 52" descr="Paragraph Squiggle outline">
              <a:extLst>
                <a:ext uri="{FF2B5EF4-FFF2-40B4-BE49-F238E27FC236}">
                  <a16:creationId xmlns:a16="http://schemas.microsoft.com/office/drawing/2014/main" id="{DE5A5F7F-13FF-780B-2EB7-0901873A4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646319" y="1297168"/>
              <a:ext cx="1056167" cy="10916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4523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C4EA3-9FAD-DEC4-7E59-2ACFF97BB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2D7C3F0-255A-D11D-035E-9D13EF8DC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/>
                <a:cs typeface="Times New Roman"/>
              </a:rPr>
              <a:t>Key Goals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22FE9E-52C5-3EA3-7090-E6AC4B401F7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Anders Snell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CA2C935-5A26-3F96-AAB1-27D8AD5E588C}"/>
              </a:ext>
            </a:extLst>
          </p:cNvPr>
          <p:cNvSpPr/>
          <p:nvPr/>
        </p:nvSpPr>
        <p:spPr>
          <a:xfrm>
            <a:off x="533400" y="1933575"/>
            <a:ext cx="8172450" cy="914400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The system will be able to reliably work at a depth underwater up to 10 meters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7BED98C-4769-A899-8D62-53D247957614}"/>
              </a:ext>
            </a:extLst>
          </p:cNvPr>
          <p:cNvSpPr/>
          <p:nvPr/>
        </p:nvSpPr>
        <p:spPr>
          <a:xfrm>
            <a:off x="533400" y="3362325"/>
            <a:ext cx="8172450" cy="9144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Pinpoint diver's position within 6 m. diameter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965A3B5-5A0C-3922-C7E7-02EC6141A398}"/>
              </a:ext>
            </a:extLst>
          </p:cNvPr>
          <p:cNvSpPr/>
          <p:nvPr/>
        </p:nvSpPr>
        <p:spPr>
          <a:xfrm>
            <a:off x="533400" y="4791075"/>
            <a:ext cx="8172450" cy="914400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The system will be portable, capable of launching from the shore, and require minimal setup</a:t>
            </a:r>
          </a:p>
        </p:txBody>
      </p:sp>
    </p:spTree>
    <p:extLst>
      <p:ext uri="{BB962C8B-B14F-4D97-AF65-F5344CB8AC3E}">
        <p14:creationId xmlns:p14="http://schemas.microsoft.com/office/powerpoint/2010/main" val="1852048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FB09B8-4935-CF56-0C0D-E838FD76D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7AED0B-3F82-397C-99D4-FA14EA88D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9D8C3AC-AC8C-E360-AC53-91ADE7AC5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Recent Work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7FDEF7-1CE7-888F-E263-8D2EC9E5A8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Anders Snell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461AF9C-C575-AE72-EE0D-8A26F2504B0C}"/>
              </a:ext>
            </a:extLst>
          </p:cNvPr>
          <p:cNvCxnSpPr/>
          <p:nvPr/>
        </p:nvCxnSpPr>
        <p:spPr>
          <a:xfrm>
            <a:off x="916548" y="3025462"/>
            <a:ext cx="8813439" cy="12879"/>
          </a:xfrm>
          <a:prstGeom prst="straightConnector1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7138181-A4B0-7487-0AAE-6DC823DA59E1}"/>
              </a:ext>
            </a:extLst>
          </p:cNvPr>
          <p:cNvCxnSpPr/>
          <p:nvPr/>
        </p:nvCxnSpPr>
        <p:spPr>
          <a:xfrm>
            <a:off x="913255" y="3016229"/>
            <a:ext cx="2147" cy="506570"/>
          </a:xfrm>
          <a:prstGeom prst="straightConnector1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77C663E-35B8-C3F1-DCDA-BCC5406EC8E9}"/>
              </a:ext>
            </a:extLst>
          </p:cNvPr>
          <p:cNvSpPr txBox="1"/>
          <p:nvPr/>
        </p:nvSpPr>
        <p:spPr>
          <a:xfrm>
            <a:off x="105553" y="3490598"/>
            <a:ext cx="222512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ea typeface="Calibri"/>
                <a:cs typeface="Calibri"/>
              </a:rPr>
              <a:t>Test INS and Barometer</a:t>
            </a:r>
          </a:p>
          <a:p>
            <a:r>
              <a:rPr lang="en-US" sz="2400" b="1">
                <a:ea typeface="Calibri"/>
                <a:cs typeface="Calibri"/>
              </a:rPr>
              <a:t>11/12/2024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72B7962-8FA8-C674-E561-5437226E8E13}"/>
              </a:ext>
            </a:extLst>
          </p:cNvPr>
          <p:cNvSpPr txBox="1"/>
          <p:nvPr/>
        </p:nvSpPr>
        <p:spPr>
          <a:xfrm>
            <a:off x="373752" y="5919480"/>
            <a:ext cx="3100558" cy="31503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ea typeface="Calibri"/>
                <a:cs typeface="Calibri"/>
              </a:rPr>
              <a:t>Figure 2: Inertial Navigation System [4]</a:t>
            </a:r>
            <a:endParaRPr lang="en-US" sz="1400">
              <a:cs typeface="Calibri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DB648E0-16D1-E7AC-886C-09D0A42AB324}"/>
              </a:ext>
            </a:extLst>
          </p:cNvPr>
          <p:cNvSpPr txBox="1"/>
          <p:nvPr/>
        </p:nvSpPr>
        <p:spPr>
          <a:xfrm>
            <a:off x="628115" y="2653136"/>
            <a:ext cx="282971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ea typeface="Calibri"/>
                <a:cs typeface="Calibri"/>
              </a:rPr>
              <a:t>Figure 1: Barometer [3]</a:t>
            </a:r>
            <a:endParaRPr lang="en-US" sz="1400">
              <a:cs typeface="Calibri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5A816D7-FCF6-4A4D-C9D8-BEE49383C95B}"/>
              </a:ext>
            </a:extLst>
          </p:cNvPr>
          <p:cNvSpPr txBox="1"/>
          <p:nvPr/>
        </p:nvSpPr>
        <p:spPr>
          <a:xfrm>
            <a:off x="3919744" y="3264923"/>
            <a:ext cx="225334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ea typeface="Calibri"/>
                <a:cs typeface="Calibri"/>
              </a:rPr>
              <a:t>Order Angle Sensor </a:t>
            </a:r>
          </a:p>
          <a:p>
            <a:r>
              <a:rPr lang="en-US" sz="2400" b="1">
                <a:ea typeface="Calibri"/>
                <a:cs typeface="Calibri"/>
              </a:rPr>
              <a:t>11/13/2024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B60393C-8C5B-78FD-133C-42DF9FD9B3FB}"/>
              </a:ext>
            </a:extLst>
          </p:cNvPr>
          <p:cNvCxnSpPr>
            <a:cxnSpLocks/>
          </p:cNvCxnSpPr>
          <p:nvPr/>
        </p:nvCxnSpPr>
        <p:spPr>
          <a:xfrm>
            <a:off x="4439427" y="3018518"/>
            <a:ext cx="2147" cy="248993"/>
          </a:xfrm>
          <a:prstGeom prst="straightConnector1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79306AD-505F-61CA-9148-1A8157C06E5B}"/>
              </a:ext>
            </a:extLst>
          </p:cNvPr>
          <p:cNvCxnSpPr>
            <a:cxnSpLocks/>
          </p:cNvCxnSpPr>
          <p:nvPr/>
        </p:nvCxnSpPr>
        <p:spPr>
          <a:xfrm>
            <a:off x="6848874" y="2524393"/>
            <a:ext cx="2147" cy="506570"/>
          </a:xfrm>
          <a:prstGeom prst="straightConnector1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05889116-F2A9-5D90-ED17-3D704A635CBF}"/>
              </a:ext>
            </a:extLst>
          </p:cNvPr>
          <p:cNvSpPr txBox="1"/>
          <p:nvPr/>
        </p:nvSpPr>
        <p:spPr>
          <a:xfrm>
            <a:off x="5909691" y="1328095"/>
            <a:ext cx="279947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ea typeface="Calibri"/>
                <a:cs typeface="Calibri"/>
              </a:rPr>
              <a:t>Meet with Advisor Dr. Clark</a:t>
            </a:r>
          </a:p>
          <a:p>
            <a:r>
              <a:rPr lang="en-US" sz="2400" b="1">
                <a:ea typeface="Calibri"/>
                <a:cs typeface="Calibri"/>
              </a:rPr>
              <a:t>11/14/2024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335FF8F-A454-0BB0-5371-8925465AEB3E}"/>
              </a:ext>
            </a:extLst>
          </p:cNvPr>
          <p:cNvSpPr txBox="1"/>
          <p:nvPr/>
        </p:nvSpPr>
        <p:spPr>
          <a:xfrm>
            <a:off x="7768353" y="3121627"/>
            <a:ext cx="279947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ea typeface="Calibri"/>
                <a:cs typeface="Calibri"/>
              </a:rPr>
              <a:t>Continuous Research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F175B7CE-4324-35F8-BAE2-8955D8175272}"/>
              </a:ext>
            </a:extLst>
          </p:cNvPr>
          <p:cNvCxnSpPr/>
          <p:nvPr/>
        </p:nvCxnSpPr>
        <p:spPr>
          <a:xfrm flipV="1">
            <a:off x="10139444" y="3321381"/>
            <a:ext cx="326241" cy="2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8038CB-C541-C11A-F0FA-2D9D810C44B8}"/>
              </a:ext>
            </a:extLst>
          </p:cNvPr>
          <p:cNvCxnSpPr>
            <a:cxnSpLocks/>
          </p:cNvCxnSpPr>
          <p:nvPr/>
        </p:nvCxnSpPr>
        <p:spPr>
          <a:xfrm flipH="1" flipV="1">
            <a:off x="7435936" y="3335070"/>
            <a:ext cx="335376" cy="2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red circuit board with black and silver components&#10;&#10;Description automatically generated">
            <a:extLst>
              <a:ext uri="{FF2B5EF4-FFF2-40B4-BE49-F238E27FC236}">
                <a16:creationId xmlns:a16="http://schemas.microsoft.com/office/drawing/2014/main" id="{110A39B6-1CA4-85CB-DB7A-A641A617E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410" y="4623003"/>
            <a:ext cx="1634914" cy="121740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Picture 11" descr="A black plastic screw with a white wire&#10;&#10;Description automatically generated">
            <a:extLst>
              <a:ext uri="{FF2B5EF4-FFF2-40B4-BE49-F238E27FC236}">
                <a16:creationId xmlns:a16="http://schemas.microsoft.com/office/drawing/2014/main" id="{1867BB06-EE47-D077-3813-F7BC8B73D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132" y="1553962"/>
            <a:ext cx="2235667" cy="102816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41443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CF69B4-3EFC-C4F4-1602-091BC6155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E19675-4660-922C-4F39-052C64ED7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2376EC8-F5F1-DF03-8AB2-AE5118E41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/>
                <a:cs typeface="Times New Roman"/>
              </a:rPr>
              <a:t>Functional Decomposition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6E0C55-2A0C-C43E-41E3-30B4EFF394C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Anders Snell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6CDA547F-5718-FB7E-B465-0A76CD18F8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382821"/>
              </p:ext>
            </p:extLst>
          </p:nvPr>
        </p:nvGraphicFramePr>
        <p:xfrm>
          <a:off x="457200" y="1825625"/>
          <a:ext cx="9753600" cy="434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41399928"/>
      </p:ext>
    </p:extLst>
  </p:cSld>
  <p:clrMapOvr>
    <a:masterClrMapping/>
  </p:clrMapOvr>
</p:sld>
</file>

<file path=ppt/theme/theme1.xml><?xml version="1.0" encoding="utf-8"?>
<a:theme xmlns:a="http://schemas.openxmlformats.org/drawingml/2006/main" name="Orange with Logo">
  <a:themeElements>
    <a:clrScheme name="College of Engineering Colors">
      <a:dk1>
        <a:sysClr val="windowText" lastClr="000000"/>
      </a:dk1>
      <a:lt1>
        <a:sysClr val="window" lastClr="FFFFFF"/>
      </a:lt1>
      <a:dk2>
        <a:srgbClr val="782F40"/>
      </a:dk2>
      <a:lt2>
        <a:srgbClr val="EE7624"/>
      </a:lt2>
      <a:accent1>
        <a:srgbClr val="003B6F"/>
      </a:accent1>
      <a:accent2>
        <a:srgbClr val="CE0058"/>
      </a:accent2>
      <a:accent3>
        <a:srgbClr val="48929B"/>
      </a:accent3>
      <a:accent4>
        <a:srgbClr val="FBEC5D"/>
      </a:accent4>
      <a:accent5>
        <a:srgbClr val="682860"/>
      </a:accent5>
      <a:accent6>
        <a:srgbClr val="40E0D0"/>
      </a:accent6>
      <a:hlink>
        <a:srgbClr val="0563C1"/>
      </a:hlink>
      <a:folHlink>
        <a:srgbClr val="979797"/>
      </a:folHlink>
    </a:clrScheme>
    <a:fontScheme name="College of Engineering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ML 4551-2 2024 Widescreen 240819" id="{16B2FCD1-B2E7-458F-AF6B-8DD29B5F5BE3}" vid="{9233AFD8-E6BE-4562-9974-70CC80EAFD1C}"/>
    </a:ext>
  </a:extLst>
</a:theme>
</file>

<file path=ppt/theme/theme2.xml><?xml version="1.0" encoding="utf-8"?>
<a:theme xmlns:a="http://schemas.openxmlformats.org/drawingml/2006/main" name="Garnet with Logo">
  <a:themeElements>
    <a:clrScheme name="College of Engineering Colors">
      <a:dk1>
        <a:sysClr val="windowText" lastClr="000000"/>
      </a:dk1>
      <a:lt1>
        <a:sysClr val="window" lastClr="FFFFFF"/>
      </a:lt1>
      <a:dk2>
        <a:srgbClr val="782F40"/>
      </a:dk2>
      <a:lt2>
        <a:srgbClr val="EE7624"/>
      </a:lt2>
      <a:accent1>
        <a:srgbClr val="003B6F"/>
      </a:accent1>
      <a:accent2>
        <a:srgbClr val="CE0058"/>
      </a:accent2>
      <a:accent3>
        <a:srgbClr val="48929B"/>
      </a:accent3>
      <a:accent4>
        <a:srgbClr val="FBEC5D"/>
      </a:accent4>
      <a:accent5>
        <a:srgbClr val="682860"/>
      </a:accent5>
      <a:accent6>
        <a:srgbClr val="40E0D0"/>
      </a:accent6>
      <a:hlink>
        <a:srgbClr val="0563C1"/>
      </a:hlink>
      <a:folHlink>
        <a:srgbClr val="979797"/>
      </a:folHlink>
    </a:clrScheme>
    <a:fontScheme name="College of Engineering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ML 4551-2 2024 Widescreen 240819" id="{16B2FCD1-B2E7-458F-AF6B-8DD29B5F5BE3}" vid="{E30CCBFB-C59F-4B07-8674-820C69510B5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7CB119148D494CA897B31EB48CEBA9" ma:contentTypeVersion="12" ma:contentTypeDescription="Create a new document." ma:contentTypeScope="" ma:versionID="7c8326eec04b1b96cd2952e6dfb088d9">
  <xsd:schema xmlns:xsd="http://www.w3.org/2001/XMLSchema" xmlns:xs="http://www.w3.org/2001/XMLSchema" xmlns:p="http://schemas.microsoft.com/office/2006/metadata/properties" xmlns:ns2="8c87e0c6-fbe6-4da9-8430-2e6afb92054c" xmlns:ns3="f443dd09-09a2-4201-8b05-1443fb89112b" targetNamespace="http://schemas.microsoft.com/office/2006/metadata/properties" ma:root="true" ma:fieldsID="4b5a8609b79aa1a7437ea599d01831be" ns2:_="" ns3:_="">
    <xsd:import namespace="8c87e0c6-fbe6-4da9-8430-2e6afb92054c"/>
    <xsd:import namespace="f443dd09-09a2-4201-8b05-1443fb8911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87e0c6-fbe6-4da9-8430-2e6afb9205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43b83bf-5a34-45d0-bf74-ccf9241540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43dd09-09a2-4201-8b05-1443fb89112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39c0f1e7-cb4d-4d8e-aaea-16452f39d44c}" ma:internalName="TaxCatchAll" ma:showField="CatchAllData" ma:web="f443dd09-09a2-4201-8b05-1443fb8911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c87e0c6-fbe6-4da9-8430-2e6afb92054c">
      <Terms xmlns="http://schemas.microsoft.com/office/infopath/2007/PartnerControls"/>
    </lcf76f155ced4ddcb4097134ff3c332f>
    <TaxCatchAll xmlns="f443dd09-09a2-4201-8b05-1443fb89112b" xsi:nil="true"/>
  </documentManagement>
</p:properties>
</file>

<file path=customXml/itemProps1.xml><?xml version="1.0" encoding="utf-8"?>
<ds:datastoreItem xmlns:ds="http://schemas.openxmlformats.org/officeDocument/2006/customXml" ds:itemID="{3B540101-D579-4407-A8FA-2AF7FDF52F6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A9E34EA-599D-47DD-8132-4CAD1AA1FB83}"/>
</file>

<file path=customXml/itemProps3.xml><?xml version="1.0" encoding="utf-8"?>
<ds:datastoreItem xmlns:ds="http://schemas.openxmlformats.org/officeDocument/2006/customXml" ds:itemID="{81BB0C91-91BB-423D-95DC-11D4B7B7F833}">
  <ds:schemaRefs>
    <ds:schemaRef ds:uri="8c87e0c6-fbe6-4da9-8430-2e6afb92054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EML 4551-2 2024 Widescreen 240819</Template>
  <Application>Microsoft Office PowerPoint</Application>
  <PresentationFormat>Widescreen</PresentationFormat>
  <Slides>55</Slides>
  <Notes>6</Notes>
  <HiddenSlides>14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57" baseType="lpstr">
      <vt:lpstr>Orange with Logo</vt:lpstr>
      <vt:lpstr>Garnet with Logo</vt:lpstr>
      <vt:lpstr>VDR 2</vt:lpstr>
      <vt:lpstr>PowerPoint Presentation</vt:lpstr>
      <vt:lpstr>Introduction – Team 520</vt:lpstr>
      <vt:lpstr>Project Objective</vt:lpstr>
      <vt:lpstr>Overview</vt:lpstr>
      <vt:lpstr>PowerPoint Presentation</vt:lpstr>
      <vt:lpstr>Key Goals</vt:lpstr>
      <vt:lpstr>Recent Work </vt:lpstr>
      <vt:lpstr>Functional Decomposition</vt:lpstr>
      <vt:lpstr>Targets</vt:lpstr>
      <vt:lpstr>Targets</vt:lpstr>
      <vt:lpstr>Targets</vt:lpstr>
      <vt:lpstr>Targets</vt:lpstr>
      <vt:lpstr>Targets</vt:lpstr>
      <vt:lpstr>Targets</vt:lpstr>
      <vt:lpstr>Targets</vt:lpstr>
      <vt:lpstr>Targets</vt:lpstr>
      <vt:lpstr>Targets</vt:lpstr>
      <vt:lpstr>Concept Generation – Morphological Chart</vt:lpstr>
      <vt:lpstr>Concept Generation - Biomimicry</vt:lpstr>
      <vt:lpstr>Inertial Navigation System (INS)</vt:lpstr>
      <vt:lpstr>Concept Selection- Medium Fidelity Ideas</vt:lpstr>
      <vt:lpstr>First High Fidelity Concept #33</vt:lpstr>
      <vt:lpstr>Second High Fidelity Concept #55</vt:lpstr>
      <vt:lpstr>Third High Fidelity Concept #61</vt:lpstr>
      <vt:lpstr>Concept Selection</vt:lpstr>
      <vt:lpstr>House of Quality </vt:lpstr>
      <vt:lpstr>Concept Selection</vt:lpstr>
      <vt:lpstr>Final Design: Concept 61</vt:lpstr>
      <vt:lpstr>Future Work</vt:lpstr>
      <vt:lpstr>References</vt:lpstr>
      <vt:lpstr>Recap</vt:lpstr>
      <vt:lpstr>Stakeholder Matrix</vt:lpstr>
      <vt:lpstr>Other Customer Needs</vt:lpstr>
      <vt:lpstr>Critical Functions</vt:lpstr>
      <vt:lpstr>Critical Functions</vt:lpstr>
      <vt:lpstr>Critical Functions</vt:lpstr>
      <vt:lpstr>Critical Functions</vt:lpstr>
      <vt:lpstr>Concept Selection</vt:lpstr>
      <vt:lpstr>Pugh Chart Iteration</vt:lpstr>
      <vt:lpstr>Concept Selection</vt:lpstr>
      <vt:lpstr>Back Up Slides</vt:lpstr>
      <vt:lpstr>Slide Headline</vt:lpstr>
      <vt:lpstr>Font Check</vt:lpstr>
      <vt:lpstr>College of Engineering Color Palette</vt:lpstr>
      <vt:lpstr>Accent Color Palette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Florida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Shayne McConomy</dc:creator>
  <cp:revision>27</cp:revision>
  <dcterms:created xsi:type="dcterms:W3CDTF">2024-09-24T19:25:48Z</dcterms:created>
  <dcterms:modified xsi:type="dcterms:W3CDTF">2024-12-05T21:35:08Z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0x0101008D7CB119148D494CA897B31EB48CEBA9</vt:lpwstr>
  </property>
</Properties>
</file>